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lvl1pPr marL="0" indent="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Arial"/>
        <a:ea typeface="Arial"/>
      </a:defRPr>
    </a:lvl1pPr>
    <a:lvl2pPr marL="457200" indent="4572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Arial"/>
        <a:ea typeface="Arial"/>
      </a:defRPr>
    </a:lvl2pPr>
    <a:lvl3pPr marL="914400" indent="9144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Arial"/>
        <a:ea typeface="Arial"/>
      </a:defRPr>
    </a:lvl3pPr>
    <a:lvl4pPr marL="1371600" indent="13716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Arial"/>
        <a:ea typeface="Arial"/>
      </a:defRPr>
    </a:lvl4pPr>
    <a:lvl5pPr marL="1828800" indent="18288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Arial"/>
        <a:ea typeface="Arial"/>
      </a:defRPr>
    </a:lvl5pPr>
    <a:lvl6pPr>
      <a:defRPr lang="ru-RU" sz="1800"/>
    </a:lvl6pPr>
    <a:lvl7pPr>
      <a:defRPr lang="ru-RU" sz="1800"/>
    </a:lvl7pPr>
    <a:lvl8pPr>
      <a:defRPr lang="ru-RU" sz="1800"/>
    </a:lvl8pPr>
    <a:lvl9pPr>
      <a:defRPr lang="ru-RU" sz="1800"/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90" name="Верхний колонтитул 1"/>
          <p:cNvSpPr>
            <a:spLocks noGrp="1" noChangeShapeType="1"/>
          </p:cNvSpPr>
          <p:nvPr>
            <p:ph type="hdr"/>
          </p:nvPr>
        </p:nvSpPr>
        <p:spPr bwMode="auto">
          <a:xfrm>
            <a:off x="0" y="0"/>
            <a:ext cx="5283200" cy="3429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2291" name="Дата 2"/>
          <p:cNvSpPr>
            <a:spLocks noGrp="1" noChangeShapeType="1"/>
          </p:cNvSpPr>
          <p:nvPr>
            <p:ph type="dt" idx="1"/>
          </p:nvPr>
        </p:nvSpPr>
        <p:spPr bwMode="auto">
          <a:xfrm>
            <a:off x="6905625" y="0"/>
            <a:ext cx="5283200" cy="3429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r>
              <a:rPr sz="1200">
                <a:latin typeface="Calibri"/>
              </a:rPr>
              <a:t>*</a:t>
            </a:r>
            <a:endParaRPr/>
          </a:p>
        </p:txBody>
      </p:sp>
      <p:sp>
        <p:nvSpPr>
          <p:cNvPr id="12292" name="Образ слайда 3"/>
          <p:cNvSpPr>
            <a:spLocks noGrp="1" noRot="1" noChangeAspect="1" noChangeShapeType="1"/>
          </p:cNvSpPr>
          <p:nvPr>
            <p:ph type="sldImg" idx="2"/>
          </p:nvPr>
        </p:nvSpPr>
        <p:spPr bwMode="auto"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2293" name="Заметки 4"/>
          <p:cNvSpPr>
            <a:spLocks noGrp="1" noChangeShapeType="1"/>
          </p:cNvSpPr>
          <p:nvPr>
            <p:ph type="body" idx="3"/>
          </p:nvPr>
        </p:nvSpPr>
        <p:spPr bwMode="auto">
          <a:xfrm>
            <a:off x="1219200" y="3257550"/>
            <a:ext cx="9753600" cy="30861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Образец текста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/>
              <a:t>Второй уровень</a:t>
            </a:r>
          </a:p>
          <a:p>
            <a:pPr marL="914400" lvl="2" indent="0">
              <a:spcBef>
                <a:spcPts val="0"/>
              </a:spcBef>
              <a:buNone/>
              <a:defRPr/>
            </a:pPr>
            <a:r>
              <a:rPr/>
              <a:t>Третий уровень</a:t>
            </a:r>
          </a:p>
          <a:p>
            <a:pPr marL="1371600" lvl="3" indent="0">
              <a:spcBef>
                <a:spcPts val="0"/>
              </a:spcBef>
              <a:buNone/>
              <a:defRPr/>
            </a:pPr>
            <a:r>
              <a:rPr/>
              <a:t>Четвертый уровень</a:t>
            </a:r>
          </a:p>
          <a:p>
            <a:pPr marL="1828800" lvl="4" indent="0">
              <a:spcBef>
                <a:spcPts val="0"/>
              </a:spcBef>
              <a:buNone/>
              <a:defRPr/>
            </a:pPr>
            <a:r>
              <a:rPr/>
              <a:t>Пятый уровень</a:t>
            </a:r>
          </a:p>
        </p:txBody>
      </p:sp>
      <p:sp>
        <p:nvSpPr>
          <p:cNvPr id="12294" name="Нижний колонтитул 5"/>
          <p:cNvSpPr>
            <a:spLocks noGrp="1" noChangeShapeType="1"/>
          </p:cNvSpPr>
          <p:nvPr>
            <p:ph type="ftr" idx="4"/>
          </p:nvPr>
        </p:nvSpPr>
        <p:spPr bwMode="auto">
          <a:xfrm>
            <a:off x="0" y="6513512"/>
            <a:ext cx="5283200" cy="3429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>
              <a:defRPr/>
            </a:pPr>
            <a:endParaRPr sz="1400"/>
          </a:p>
        </p:txBody>
      </p:sp>
      <p:sp>
        <p:nvSpPr>
          <p:cNvPr id="12295" name="Номер слайда 6"/>
          <p:cNvSpPr>
            <a:spLocks noGrp="1" noChangeShapeType="1"/>
          </p:cNvSpPr>
          <p:nvPr>
            <p:ph type="sldNum" idx="5"/>
          </p:nvPr>
        </p:nvSpPr>
        <p:spPr bwMode="auto">
          <a:xfrm>
            <a:off x="6905625" y="6513512"/>
            <a:ext cx="5283200" cy="342900"/>
          </a:xfrm>
          <a:prstGeom prst="rect">
            <a:avLst/>
          </a:prstGeom>
          <a:noFill/>
        </p:spPr>
        <p:txBody>
          <a:bodyPr lIns="91440" tIns="45720" rIns="91440" bIns="45720" anchor="b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1200">
                <a:latin typeface="Calibri"/>
              </a:rPr>
              <a:pPr marL="0" lvl="0" indent="0" algn="r">
                <a:spcBef>
                  <a:spcPts val="0"/>
                </a:spcBef>
                <a:buNone/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262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>
      <a:spcBef>
        <a:spcPts val="0"/>
      </a:spcBef>
      <a:spcAft>
        <a:spcPts val="0"/>
      </a:spcAft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>
      <a:spcBef>
        <a:spcPts val="0"/>
      </a:spcBef>
      <a:spcAft>
        <a:spcPts val="0"/>
      </a:spcAft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>
      <a:spcBef>
        <a:spcPts val="0"/>
      </a:spcBef>
      <a:spcAft>
        <a:spcPts val="0"/>
      </a:spcAft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>
      <a:spcBef>
        <a:spcPts val="0"/>
      </a:spcBef>
      <a:spcAft>
        <a:spcPts val="0"/>
      </a:spcAft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>
      <a:spcBef>
        <a:spcPts val="0"/>
      </a:spcBef>
      <a:spcAft>
        <a:spcPts val="0"/>
      </a:spcAft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ChangeShapeType="1"/>
          </p:cNvSpPr>
          <p:nvPr>
            <p:ph type="sldImg"/>
          </p:nvPr>
        </p:nvSpPr>
        <p:spPr bwMode="auto">
          <a:xfrm>
            <a:off x="3810000" y="514350"/>
            <a:ext cx="4572000" cy="2571750"/>
          </a:xfrm>
          <a:prstGeom prst="rect">
            <a:avLst/>
          </a:prstGeom>
          <a:noFill/>
          <a:ln w="9524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3315" name="Заметки 2"/>
          <p:cNvSpPr>
            <a:spLocks noGrp="1" noChangeShapeType="1"/>
          </p:cNvSpPr>
          <p:nvPr>
            <p:ph type="body" idx="1"/>
          </p:nvPr>
        </p:nvSpPr>
        <p:spPr bwMode="auto">
          <a:xfrm>
            <a:off x="1219200" y="3257550"/>
            <a:ext cx="9753600" cy="3086100"/>
          </a:xfrm>
          <a:prstGeom prst="rect">
            <a:avLst/>
          </a:prstGeom>
          <a:noFill/>
        </p:spPr>
        <p:txBody>
          <a:bodyPr lIns="91440" tIns="45720" rIns="91440" bIns="45720" anchor="t"/>
          <a:lstStyle/>
          <a:p>
            <a:pPr lvl="0">
              <a:spcBef>
                <a:spcPts val="0"/>
              </a:spcBef>
              <a:defRPr/>
            </a:pPr>
            <a:r>
              <a:rPr/>
              <a:t>Уважаемые коллеги! В таблицах представлены изменения в содержании дошкольного образования по пяти образовательным областям в связи с переходом на ФОП ДО, т.е. то новое содержание, которое включено в ФОП.</a:t>
            </a:r>
          </a:p>
        </p:txBody>
      </p:sp>
      <p:sp>
        <p:nvSpPr>
          <p:cNvPr id="13316" name="Номер слайда 3"/>
          <p:cNvSpPr txBox="1">
            <a:spLocks noGrp="1" noChangeShapeType="1"/>
          </p:cNvSpPr>
          <p:nvPr>
            <p:ph type="sldNum"/>
          </p:nvPr>
        </p:nvSpPr>
        <p:spPr bwMode="auto">
          <a:xfrm>
            <a:off x="6905625" y="6513512"/>
            <a:ext cx="5283200" cy="3429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lvl="0" algn="r">
              <a:defRPr/>
            </a:pPr>
            <a:fld id="{D038279B-FC19-497E-A7D1-5ADD9CAF016F}" type="slidenum">
              <a:rPr sz="1200">
                <a:latin typeface="Calibri"/>
              </a:rPr>
              <a:pPr lvl="0" algn="r">
                <a:defRPr/>
              </a:pPr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9" name="Shape 1029"/>
          <p:cNvSpPr>
            <a:spLocks noGrp="1" noChangeShapeType="1"/>
          </p:cNvSpPr>
          <p:nvPr>
            <p:ph type="title"/>
          </p:nvPr>
        </p:nvSpPr>
        <p:spPr bwMode="auto">
          <a:xfrm>
            <a:off x="2235200" y="23811"/>
            <a:ext cx="7721600" cy="4524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030" name="Shape 1030"/>
          <p:cNvSpPr>
            <a:spLocks noGrp="1" noChangeShapeType="1"/>
          </p:cNvSpPr>
          <p:nvPr>
            <p:ph idx="1"/>
          </p:nvPr>
        </p:nvSpPr>
        <p:spPr bwMode="auto">
          <a:xfrm>
            <a:off x="2468562" y="2382837"/>
            <a:ext cx="7605712" cy="19780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032" name="Shape 1032"/>
          <p:cNvSpPr>
            <a:spLocks noGrp="1" noChangeShapeType="1"/>
          </p:cNvSpPr>
          <p:nvPr>
            <p:ph type="dt" idx="6"/>
          </p:nvPr>
        </p:nvSpPr>
        <p:spPr bwMode="auto">
          <a:xfrm>
            <a:off x="609600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endParaRPr lang="en-US"/>
          </a:p>
        </p:txBody>
      </p:sp>
      <p:sp>
        <p:nvSpPr>
          <p:cNvPr id="1031" name="Shape 1031"/>
          <p:cNvSpPr>
            <a:spLocks noGrp="1" noChangeShapeType="1"/>
          </p:cNvSpPr>
          <p:nvPr>
            <p:ph type="ftr" idx="5"/>
          </p:nvPr>
        </p:nvSpPr>
        <p:spPr bwMode="auto">
          <a:xfrm>
            <a:off x="4144962" y="6378575"/>
            <a:ext cx="390207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033" name="Shape 1033"/>
          <p:cNvSpPr>
            <a:spLocks noGrp="1" noChangeShapeType="1"/>
          </p:cNvSpPr>
          <p:nvPr>
            <p:ph type="sldNum" idx="7"/>
          </p:nvPr>
        </p:nvSpPr>
        <p:spPr bwMode="auto">
          <a:xfrm>
            <a:off x="8778875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>
                <a:solidFill>
                  <a:srgbClr val="898989"/>
                </a:solidFill>
                <a:latin typeface="Calibri"/>
              </a:rPr>
              <a:pPr marL="0" lvl="0" indent="0" algn="r">
                <a:spcBef>
                  <a:spcPts val="0"/>
                </a:spcBef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1_Office Them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050" name="bg object 16"/>
          <p:cNvPicPr>
            <a:picLocks noGrp="1"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2051" name="bg object 17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3757612" y="0"/>
            <a:ext cx="8434387" cy="6858000"/>
          </a:xfrm>
          <a:prstGeom prst="rect">
            <a:avLst/>
          </a:prstGeom>
          <a:noFill/>
        </p:spPr>
      </p:pic>
      <p:pic>
        <p:nvPicPr>
          <p:cNvPr id="2052" name="bg object 18"/>
          <p:cNvPicPr>
            <a:picLocks noGrp="1" noChangeAspect="1"/>
          </p:cNvPicPr>
          <p:nvPr/>
        </p:nvPicPr>
        <p:blipFill>
          <a:blip r:embed="rId4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2053" name="bg object 19"/>
          <p:cNvPicPr>
            <a:picLocks noGrp="1" noChangeAspect="1"/>
          </p:cNvPicPr>
          <p:nvPr/>
        </p:nvPicPr>
        <p:blipFill>
          <a:blip r:embed="rId5"/>
          <a:stretch/>
        </p:blipFill>
        <p:spPr bwMode="auto">
          <a:xfrm>
            <a:off x="11718925" y="6335712"/>
            <a:ext cx="120650" cy="185737"/>
          </a:xfrm>
          <a:prstGeom prst="rect">
            <a:avLst/>
          </a:prstGeom>
          <a:noFill/>
        </p:spPr>
      </p:pic>
      <p:pic>
        <p:nvPicPr>
          <p:cNvPr id="2054" name="bg object 20"/>
          <p:cNvPicPr>
            <a:picLocks noGrp="1" noChangeAspect="1"/>
          </p:cNvPicPr>
          <p:nvPr/>
        </p:nvPicPr>
        <p:blipFill>
          <a:blip r:embed="rId6"/>
          <a:stretch/>
        </p:blipFill>
        <p:spPr bwMode="auto">
          <a:xfrm>
            <a:off x="10901362" y="252412"/>
            <a:ext cx="831850" cy="695325"/>
          </a:xfrm>
          <a:prstGeom prst="rect">
            <a:avLst/>
          </a:prstGeom>
          <a:noFill/>
        </p:spPr>
      </p:pic>
      <p:sp>
        <p:nvSpPr>
          <p:cNvPr id="2055" name="Holder 2"/>
          <p:cNvSpPr>
            <a:spLocks noGrp="1" noChangeShapeType="1"/>
          </p:cNvSpPr>
          <p:nvPr>
            <p:ph type="title"/>
          </p:nvPr>
        </p:nvSpPr>
        <p:spPr bwMode="auto">
          <a:xfrm>
            <a:off x="2235200" y="23811"/>
            <a:ext cx="7721600" cy="4524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2056" name="Holder 3"/>
          <p:cNvSpPr>
            <a:spLocks noGrp="1" noChangeShapeType="1"/>
          </p:cNvSpPr>
          <p:nvPr>
            <p:ph type="body" idx="1"/>
          </p:nvPr>
        </p:nvSpPr>
        <p:spPr bwMode="auto">
          <a:xfrm>
            <a:off x="2468562" y="2382837"/>
            <a:ext cx="7605712" cy="19780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2057" name="Holder 5"/>
          <p:cNvSpPr>
            <a:spLocks noGrp="1" noChangeShapeType="1"/>
          </p:cNvSpPr>
          <p:nvPr>
            <p:ph type="ftr" idx="3"/>
          </p:nvPr>
        </p:nvSpPr>
        <p:spPr bwMode="auto">
          <a:xfrm>
            <a:off x="4144962" y="6378575"/>
            <a:ext cx="390207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2058" name="Holder 6"/>
          <p:cNvSpPr>
            <a:spLocks noGrp="1" noChangeShapeType="1"/>
          </p:cNvSpPr>
          <p:nvPr>
            <p:ph type="dt" idx="2"/>
          </p:nvPr>
        </p:nvSpPr>
        <p:spPr bwMode="auto">
          <a:xfrm>
            <a:off x="609600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>
                <a:solidFill>
                  <a:srgbClr val="898989"/>
                </a:solidFill>
                <a:latin typeface="Calibri"/>
              </a:rPr>
              <a:t>*</a:t>
            </a:r>
            <a:endParaRPr/>
          </a:p>
        </p:txBody>
      </p:sp>
      <p:sp>
        <p:nvSpPr>
          <p:cNvPr id="2059" name="Holder 7"/>
          <p:cNvSpPr>
            <a:spLocks noGrp="1" noChangeShapeType="1"/>
          </p:cNvSpPr>
          <p:nvPr>
            <p:ph type="sldNum" idx="4"/>
          </p:nvPr>
        </p:nvSpPr>
        <p:spPr bwMode="auto">
          <a:xfrm>
            <a:off x="8778875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>
                <a:solidFill>
                  <a:srgbClr val="898989"/>
                </a:solidFill>
                <a:latin typeface="Calibri"/>
              </a:rPr>
              <a:pPr marL="0" lvl="0" indent="0" algn="r">
                <a:spcBef>
                  <a:spcPts val="0"/>
                </a:spcBef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2_Office Them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074" name="bg object 16"/>
          <p:cNvPicPr>
            <a:picLocks noGrp="1"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3075" name="bg object 17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3757612" y="0"/>
            <a:ext cx="8434387" cy="6858000"/>
          </a:xfrm>
          <a:prstGeom prst="rect">
            <a:avLst/>
          </a:prstGeom>
          <a:noFill/>
        </p:spPr>
      </p:pic>
      <p:pic>
        <p:nvPicPr>
          <p:cNvPr id="3076" name="bg object 18"/>
          <p:cNvPicPr>
            <a:picLocks noGrp="1" noChangeAspect="1"/>
          </p:cNvPicPr>
          <p:nvPr/>
        </p:nvPicPr>
        <p:blipFill>
          <a:blip r:embed="rId4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3077" name="bg object 19"/>
          <p:cNvPicPr>
            <a:picLocks noGrp="1" noChangeAspect="1"/>
          </p:cNvPicPr>
          <p:nvPr/>
        </p:nvPicPr>
        <p:blipFill>
          <a:blip r:embed="rId5"/>
          <a:stretch/>
        </p:blipFill>
        <p:spPr bwMode="auto">
          <a:xfrm>
            <a:off x="11587162" y="6335712"/>
            <a:ext cx="252412" cy="184150"/>
          </a:xfrm>
          <a:prstGeom prst="rect">
            <a:avLst/>
          </a:prstGeom>
          <a:noFill/>
        </p:spPr>
      </p:pic>
      <p:pic>
        <p:nvPicPr>
          <p:cNvPr id="3078" name="bg object 20"/>
          <p:cNvPicPr>
            <a:picLocks noGrp="1" noChangeAspect="1"/>
          </p:cNvPicPr>
          <p:nvPr/>
        </p:nvPicPr>
        <p:blipFill>
          <a:blip r:embed="rId6"/>
          <a:stretch/>
        </p:blipFill>
        <p:spPr bwMode="auto">
          <a:xfrm>
            <a:off x="10901362" y="252412"/>
            <a:ext cx="831850" cy="695325"/>
          </a:xfrm>
          <a:prstGeom prst="rect">
            <a:avLst/>
          </a:prstGeom>
          <a:noFill/>
        </p:spPr>
      </p:pic>
      <p:sp>
        <p:nvSpPr>
          <p:cNvPr id="3079" name="Holder 2"/>
          <p:cNvSpPr>
            <a:spLocks noGrp="1" noChangeShapeType="1"/>
          </p:cNvSpPr>
          <p:nvPr>
            <p:ph type="title"/>
          </p:nvPr>
        </p:nvSpPr>
        <p:spPr bwMode="auto">
          <a:xfrm>
            <a:off x="2235200" y="23811"/>
            <a:ext cx="7721600" cy="4524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3080" name="Holder 3"/>
          <p:cNvSpPr>
            <a:spLocks noGrp="1" noChangeShapeType="1"/>
          </p:cNvSpPr>
          <p:nvPr>
            <p:ph type="body" idx="1"/>
          </p:nvPr>
        </p:nvSpPr>
        <p:spPr bwMode="auto">
          <a:xfrm>
            <a:off x="2468562" y="2382837"/>
            <a:ext cx="7605712" cy="19780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3081" name="Holder 2"/>
          <p:cNvSpPr>
            <a:spLocks noGrp="1" noChangeShapeType="1"/>
          </p:cNvSpPr>
          <p:nvPr>
            <p:ph type="ftr" idx="3"/>
          </p:nvPr>
        </p:nvSpPr>
        <p:spPr bwMode="auto">
          <a:xfrm>
            <a:off x="4144962" y="6378575"/>
            <a:ext cx="390207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3082" name="Holder 3"/>
          <p:cNvSpPr>
            <a:spLocks noGrp="1" noChangeShapeType="1"/>
          </p:cNvSpPr>
          <p:nvPr>
            <p:ph type="dt" idx="2"/>
          </p:nvPr>
        </p:nvSpPr>
        <p:spPr bwMode="auto">
          <a:xfrm>
            <a:off x="609600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>
                <a:solidFill>
                  <a:srgbClr val="898989"/>
                </a:solidFill>
                <a:latin typeface="Calibri"/>
              </a:rPr>
              <a:t>*</a:t>
            </a:r>
            <a:endParaRPr/>
          </a:p>
        </p:txBody>
      </p:sp>
      <p:sp>
        <p:nvSpPr>
          <p:cNvPr id="3083" name="Holder 4"/>
          <p:cNvSpPr>
            <a:spLocks noGrp="1" noChangeShapeType="1"/>
          </p:cNvSpPr>
          <p:nvPr>
            <p:ph type="sldNum" idx="4"/>
          </p:nvPr>
        </p:nvSpPr>
        <p:spPr bwMode="auto">
          <a:xfrm>
            <a:off x="8778875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>
                <a:solidFill>
                  <a:srgbClr val="898989"/>
                </a:solidFill>
                <a:latin typeface="Calibri"/>
              </a:rPr>
              <a:pPr marL="0" lvl="0" indent="0" algn="r">
                <a:spcBef>
                  <a:spcPts val="0"/>
                </a:spcBef>
                <a:buNone/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bg object 16"/>
          <p:cNvPicPr>
            <a:picLocks noGrp="1" noChangeAspect="1"/>
          </p:cNvPicPr>
          <p:nvPr/>
        </p:nvPicPr>
        <p:blipFill>
          <a:blip r:embed="rId6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1027" name="bg object 17"/>
          <p:cNvPicPr>
            <a:picLocks noGrp="1" noChangeAspect="1"/>
          </p:cNvPicPr>
          <p:nvPr/>
        </p:nvPicPr>
        <p:blipFill>
          <a:blip r:embed="rId7"/>
          <a:stretch/>
        </p:blipFill>
        <p:spPr bwMode="auto">
          <a:xfrm>
            <a:off x="3757612" y="0"/>
            <a:ext cx="8434387" cy="6858000"/>
          </a:xfrm>
          <a:prstGeom prst="rect">
            <a:avLst/>
          </a:prstGeom>
          <a:noFill/>
        </p:spPr>
      </p:pic>
      <p:pic>
        <p:nvPicPr>
          <p:cNvPr id="1028" name="bg object 18"/>
          <p:cNvPicPr>
            <a:picLocks noGrp="1" noChangeAspect="1"/>
          </p:cNvPicPr>
          <p:nvPr/>
        </p:nvPicPr>
        <p:blipFill>
          <a:blip r:embed="rId8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1029" name="Holder 2"/>
          <p:cNvSpPr>
            <a:spLocks noGrp="1" noChangeShapeType="1"/>
          </p:cNvSpPr>
          <p:nvPr>
            <p:ph type="title"/>
          </p:nvPr>
        </p:nvSpPr>
        <p:spPr bwMode="auto">
          <a:xfrm>
            <a:off x="2235200" y="23811"/>
            <a:ext cx="7721600" cy="4524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030" name="Holder 3"/>
          <p:cNvSpPr>
            <a:spLocks noGrp="1" noChangeShapeType="1"/>
          </p:cNvSpPr>
          <p:nvPr>
            <p:ph type="body" idx="1"/>
          </p:nvPr>
        </p:nvSpPr>
        <p:spPr bwMode="auto">
          <a:xfrm>
            <a:off x="2468562" y="2382837"/>
            <a:ext cx="7605712" cy="19780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031" name="Holder 4"/>
          <p:cNvSpPr>
            <a:spLocks noGrp="1" noChangeShapeType="1"/>
          </p:cNvSpPr>
          <p:nvPr>
            <p:ph type="ftr" idx="5"/>
          </p:nvPr>
        </p:nvSpPr>
        <p:spPr bwMode="auto">
          <a:xfrm>
            <a:off x="4144962" y="6378575"/>
            <a:ext cx="390207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032" name="Holder 5"/>
          <p:cNvSpPr>
            <a:spLocks noGrp="1" noChangeShapeType="1"/>
          </p:cNvSpPr>
          <p:nvPr>
            <p:ph type="dt" idx="6"/>
          </p:nvPr>
        </p:nvSpPr>
        <p:spPr bwMode="auto">
          <a:xfrm>
            <a:off x="609600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US">
                <a:solidFill>
                  <a:srgbClr val="898989"/>
                </a:solidFill>
                <a:latin typeface="Calibri"/>
              </a:rPr>
              <a:t>*</a:t>
            </a:r>
            <a:endParaRPr/>
          </a:p>
        </p:txBody>
      </p:sp>
      <p:sp>
        <p:nvSpPr>
          <p:cNvPr id="1033" name="Holder 6"/>
          <p:cNvSpPr>
            <a:spLocks noGrp="1" noChangeShapeType="1"/>
          </p:cNvSpPr>
          <p:nvPr>
            <p:ph type="sldNum" idx="7"/>
          </p:nvPr>
        </p:nvSpPr>
        <p:spPr bwMode="auto">
          <a:xfrm>
            <a:off x="8778875" y="6378575"/>
            <a:ext cx="2803525" cy="342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>
                <a:solidFill>
                  <a:srgbClr val="898989"/>
                </a:solidFill>
                <a:latin typeface="Calibri"/>
              </a:rPr>
              <a:pPr marL="0" lvl="0" indent="0" algn="r">
                <a:spcBef>
                  <a:spcPts val="0"/>
                </a:spcBef>
                <a:buNone/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2pPr>
      <a:lvl3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3pPr>
      <a:lvl4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4pPr>
      <a:lvl5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5pPr>
      <a:lvl6pPr marL="4572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6pPr>
      <a:lvl7pPr marL="9144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7pPr>
      <a:lvl8pPr marL="13716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8pPr>
      <a:lvl9pPr marL="18288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Calibri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>
        <a:spcBef>
          <a:spcPts val="0"/>
        </a:spcBef>
        <a:spcAft>
          <a:spcPts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>
        <a:spcBef>
          <a:spcPts val="0"/>
        </a:spcBef>
        <a:spcAft>
          <a:spcPts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>
        <a:spcBef>
          <a:spcPts val="0"/>
        </a:spcBef>
        <a:spcAft>
          <a:spcPts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9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98" name="object 3"/>
          <p:cNvSpPr>
            <a:spLocks noGrp="1" noChangeShapeType="1"/>
          </p:cNvSpPr>
          <p:nvPr>
            <p:ph type="body"/>
          </p:nvPr>
        </p:nvSpPr>
        <p:spPr bwMode="auto">
          <a:xfrm>
            <a:off x="1066800" y="1676400"/>
            <a:ext cx="10515600" cy="1982787"/>
          </a:xfrm>
          <a:prstGeom prst="rect">
            <a:avLst/>
          </a:prstGeom>
        </p:spPr>
        <p:txBody>
          <a:bodyPr lIns="0" tIns="13335" rIns="0" bIns="0" anchor="t">
            <a:spAutoFit/>
          </a:bodyPr>
          <a:lstStyle>
            <a:lvl1pPr marL="34290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Calibri"/>
              </a:defRPr>
            </a:lvl1pPr>
            <a:lvl2pPr marL="4572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Calibri"/>
              </a:defRPr>
            </a:lvl2pPr>
            <a:lvl3pPr marL="9144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Calibri"/>
              </a:defRPr>
            </a:lvl3pPr>
            <a:lvl4pPr marL="13716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Calibri"/>
              </a:defRPr>
            </a:lvl4pPr>
            <a:lvl5pPr marL="18288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525462" lvl="0" indent="0" algn="ctr">
              <a:spcBef>
                <a:spcPts val="100"/>
              </a:spcBef>
              <a:buNone/>
              <a:defRPr/>
            </a:pPr>
            <a:r>
              <a:rPr b="1" i="0" u="none">
                <a:solidFill>
                  <a:srgbClr val="1D2C5A"/>
                </a:solidFill>
                <a:latin typeface="Arial"/>
                <a:ea typeface="Arial"/>
              </a:rPr>
              <a:t>ИЗМЕНЕНИЯ В СОДЕРЖАНИИ ДОШКОЛЬНОГО ОБРАЗОВАНИЯ В СВЯЗИ С ПЕРЕХОДОМ НА ФЕДЕРАЛЬНУЮ ОБРАЗОВАТЕЛЬНУЮ ПРОГРАММУ ДОШКОЛЬНОГО ОБРАЗОВАНИЯ</a:t>
            </a:r>
            <a:endParaRPr/>
          </a:p>
        </p:txBody>
      </p:sp>
      <p:sp>
        <p:nvSpPr>
          <p:cNvPr id="4099" name="object 6"/>
          <p:cNvSpPr txBox="1">
            <a:spLocks noGrp="1" noChangeShapeType="1"/>
          </p:cNvSpPr>
          <p:nvPr/>
        </p:nvSpPr>
        <p:spPr bwMode="auto">
          <a:xfrm>
            <a:off x="4267200" y="5334000"/>
            <a:ext cx="7543800" cy="658812"/>
          </a:xfrm>
          <a:prstGeom prst="rect">
            <a:avLst/>
          </a:prstGeom>
          <a:noFill/>
        </p:spPr>
        <p:txBody>
          <a:bodyPr lIns="0" tIns="12700" rIns="0" bIns="0">
            <a:spAutoFit/>
          </a:bodyPr>
          <a:lstStyle/>
          <a:p>
            <a:pPr lvl="0" indent="-100012" algn="just">
              <a:defRPr/>
            </a:pPr>
            <a:r>
              <a:rPr sz="1400" b="1" i="1" u="none">
                <a:solidFill>
                  <a:srgbClr val="1D2C5A"/>
                </a:solidFill>
              </a:rPr>
              <a:t>Разработана на основе материалов  Минпросвещения России и лаборатории дошкольного  образования Института возрастной  физиологии Российской академии  образования</a:t>
            </a:r>
            <a:endParaRPr/>
          </a:p>
        </p:txBody>
      </p:sp>
      <p:sp>
        <p:nvSpPr>
          <p:cNvPr id="4100" name="object 8"/>
          <p:cNvSpPr txBox="1">
            <a:spLocks noGrp="1" noChangeShapeType="1"/>
          </p:cNvSpPr>
          <p:nvPr/>
        </p:nvSpPr>
        <p:spPr bwMode="auto">
          <a:xfrm>
            <a:off x="5262562" y="6316662"/>
            <a:ext cx="1666875" cy="258762"/>
          </a:xfrm>
          <a:prstGeom prst="rect">
            <a:avLst/>
          </a:prstGeom>
          <a:noFill/>
        </p:spPr>
        <p:txBody>
          <a:bodyPr lIns="0" tIns="12065" rIns="0" bIns="0">
            <a:spAutoFit/>
          </a:bodyPr>
          <a:lstStyle/>
          <a:p>
            <a:pPr marL="12700" lvl="0" indent="0">
              <a:spcBef>
                <a:spcPts val="100"/>
              </a:spcBef>
              <a:defRPr/>
            </a:pPr>
            <a:r>
              <a:rPr sz="1600" b="0" i="1" u="none">
                <a:solidFill>
                  <a:srgbClr val="1D2C5A"/>
                </a:solidFill>
              </a:rPr>
              <a:t>2023 год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22" name="Заголовок 29"/>
          <p:cNvSpPr>
            <a:spLocks noGrp="1" noChangeShapeType="1"/>
          </p:cNvSpPr>
          <p:nvPr>
            <p:ph type="title"/>
          </p:nvPr>
        </p:nvSpPr>
        <p:spPr bwMode="auto">
          <a:xfrm>
            <a:off x="2235199" y="90487"/>
            <a:ext cx="7721600" cy="430212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ФОП ДО</a:t>
            </a:r>
            <a:endParaRPr/>
          </a:p>
        </p:txBody>
      </p:sp>
      <p:sp>
        <p:nvSpPr>
          <p:cNvPr id="5123" name="object 20"/>
          <p:cNvSpPr txBox="1">
            <a:spLocks noGrp="1" noChangeShapeType="1"/>
          </p:cNvSpPr>
          <p:nvPr/>
        </p:nvSpPr>
        <p:spPr bwMode="auto">
          <a:xfrm>
            <a:off x="241300" y="520700"/>
            <a:ext cx="4041775" cy="1825625"/>
          </a:xfrm>
          <a:prstGeom prst="rect">
            <a:avLst/>
          </a:prstGeom>
          <a:noFill/>
        </p:spPr>
        <p:txBody>
          <a:bodyPr lIns="0" tIns="13335" rIns="0" bIns="0">
            <a:spAutoFit/>
          </a:bodyPr>
          <a:lstStyle/>
          <a:p>
            <a:pPr marL="12700" lvl="0" indent="0">
              <a:spcBef>
                <a:spcPts val="100"/>
              </a:spcBef>
              <a:defRPr/>
            </a:pPr>
            <a:r>
              <a:rPr sz="2000" b="1" i="0" u="none">
                <a:solidFill>
                  <a:srgbClr val="001F5F"/>
                </a:solidFill>
              </a:rPr>
              <a:t>ЦЕЛЬ</a:t>
            </a:r>
            <a:endParaRPr lang="en-US" sz="2000"/>
          </a:p>
          <a:p>
            <a:pPr marL="12700" lvl="0" indent="0" algn="just">
              <a:spcBef>
                <a:spcPts val="13"/>
              </a:spcBef>
              <a:defRPr/>
            </a:pPr>
            <a:r>
              <a:rPr sz="1400" b="0" i="0" u="none">
                <a:latin typeface="Microsoft Sans Serif"/>
                <a:ea typeface="Microsoft Sans Serif"/>
              </a:rPr>
              <a:t>разностороннее развитие ребёнка в период  дошкольного детства с учётом возрастных и  индивидуальных особенностей на основе  духовно-нравственных ценностей российского  народа, исторических и национально-  культурных традиций</a:t>
            </a:r>
            <a:endParaRPr/>
          </a:p>
          <a:p>
            <a:pPr marL="12700" lvl="0" indent="0" algn="just">
              <a:defRPr/>
            </a:pPr>
            <a:r>
              <a:rPr sz="1400" b="1" i="0" u="none">
                <a:solidFill>
                  <a:srgbClr val="30356D"/>
                </a:solidFill>
              </a:rPr>
              <a:t>п. 14.1</a:t>
            </a:r>
            <a:endParaRPr/>
          </a:p>
        </p:txBody>
      </p:sp>
      <p:grpSp>
        <p:nvGrpSpPr>
          <p:cNvPr id="5124" name="object 6"/>
          <p:cNvGrpSpPr/>
          <p:nvPr/>
        </p:nvGrpSpPr>
        <p:grpSpPr bwMode="auto">
          <a:xfrm>
            <a:off x="4724399" y="838200"/>
            <a:ext cx="3962400" cy="5486400"/>
            <a:chOff x="5484621" y="516381"/>
            <a:chExt cx="5866765" cy="5790565"/>
          </a:xfrm>
        </p:grpSpPr>
        <p:sp>
          <p:nvSpPr>
            <p:cNvPr id="5127" name="object 7"/>
            <p:cNvSpPr>
              <a:spLocks noChangeShapeType="1"/>
            </p:cNvSpPr>
            <p:nvPr/>
          </p:nvSpPr>
          <p:spPr bwMode="auto">
            <a:xfrm>
              <a:off x="5675375" y="972312"/>
              <a:ext cx="4762500" cy="496379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65988"/>
                <a:gd name="gd4" fmla="val 15110"/>
                <a:gd name="gd5" fmla="val 131966"/>
                <a:gd name="gd6" fmla="val 30221"/>
                <a:gd name="gd7" fmla="val 197921"/>
                <a:gd name="gd8" fmla="val 45331"/>
                <a:gd name="gd9" fmla="val 263842"/>
                <a:gd name="gd10" fmla="val 60441"/>
                <a:gd name="gd11" fmla="val 329718"/>
                <a:gd name="gd12" fmla="val 75552"/>
                <a:gd name="gd13" fmla="val 395538"/>
                <a:gd name="gd14" fmla="val 90662"/>
                <a:gd name="gd15" fmla="val 461291"/>
                <a:gd name="gd16" fmla="val 105772"/>
                <a:gd name="gd17" fmla="val 526965"/>
                <a:gd name="gd18" fmla="val 120881"/>
                <a:gd name="gd19" fmla="val 592549"/>
                <a:gd name="gd20" fmla="val 135991"/>
                <a:gd name="gd21" fmla="val 658032"/>
                <a:gd name="gd22" fmla="val 151100"/>
                <a:gd name="gd23" fmla="val 723403"/>
                <a:gd name="gd24" fmla="val 166209"/>
                <a:gd name="gd25" fmla="val 788650"/>
                <a:gd name="gd26" fmla="val 181318"/>
                <a:gd name="gd27" fmla="val 853763"/>
                <a:gd name="gd28" fmla="val 196426"/>
                <a:gd name="gd29" fmla="val 918729"/>
                <a:gd name="gd30" fmla="val 211534"/>
                <a:gd name="gd31" fmla="val 983539"/>
                <a:gd name="gd32" fmla="val 226641"/>
                <a:gd name="gd33" fmla="val 1048180"/>
                <a:gd name="gd34" fmla="val 241749"/>
                <a:gd name="gd35" fmla="val 1112641"/>
                <a:gd name="gd36" fmla="val 256855"/>
                <a:gd name="gd37" fmla="val 1176911"/>
                <a:gd name="gd38" fmla="val 271961"/>
                <a:gd name="gd39" fmla="val 1240980"/>
                <a:gd name="gd40" fmla="val 287067"/>
                <a:gd name="gd41" fmla="val 1304835"/>
                <a:gd name="gd42" fmla="val 302172"/>
                <a:gd name="gd43" fmla="val 1368465"/>
                <a:gd name="gd44" fmla="val 317277"/>
                <a:gd name="gd45" fmla="val 1431860"/>
                <a:gd name="gd46" fmla="val 332381"/>
                <a:gd name="gd47" fmla="val 1495008"/>
                <a:gd name="gd48" fmla="val 347484"/>
                <a:gd name="gd49" fmla="val 1557897"/>
                <a:gd name="gd50" fmla="val 362586"/>
                <a:gd name="gd51" fmla="val 1620518"/>
                <a:gd name="gd52" fmla="val 377688"/>
                <a:gd name="gd53" fmla="val 1682857"/>
                <a:gd name="gd54" fmla="val 392790"/>
                <a:gd name="gd55" fmla="val 1744905"/>
                <a:gd name="gd56" fmla="val 407890"/>
                <a:gd name="gd57" fmla="val 1806649"/>
                <a:gd name="gd58" fmla="val 422990"/>
                <a:gd name="gd59" fmla="val 1868080"/>
                <a:gd name="gd60" fmla="val 438089"/>
                <a:gd name="gd61" fmla="val 1929184"/>
                <a:gd name="gd62" fmla="val 453187"/>
                <a:gd name="gd63" fmla="val 1989952"/>
                <a:gd name="gd64" fmla="val 468284"/>
                <a:gd name="gd65" fmla="val 2050372"/>
                <a:gd name="gd66" fmla="val 483380"/>
                <a:gd name="gd67" fmla="val 2110433"/>
                <a:gd name="gd68" fmla="val 498476"/>
                <a:gd name="gd69" fmla="val 2170123"/>
                <a:gd name="gd70" fmla="val 513570"/>
                <a:gd name="gd71" fmla="val 2229432"/>
                <a:gd name="gd72" fmla="val 528664"/>
                <a:gd name="gd73" fmla="val 2288348"/>
                <a:gd name="gd74" fmla="val 543756"/>
                <a:gd name="gd75" fmla="val 2346859"/>
                <a:gd name="gd76" fmla="val 558848"/>
                <a:gd name="gd77" fmla="val 2404956"/>
                <a:gd name="gd78" fmla="val 573938"/>
                <a:gd name="gd79" fmla="val 2462626"/>
                <a:gd name="gd80" fmla="val 589028"/>
                <a:gd name="gd81" fmla="val 2519858"/>
                <a:gd name="gd82" fmla="val 604116"/>
                <a:gd name="gd83" fmla="val 2576641"/>
                <a:gd name="gd84" fmla="val 619203"/>
                <a:gd name="gd85" fmla="val 2632964"/>
                <a:gd name="gd86" fmla="val 634289"/>
                <a:gd name="gd87" fmla="val 2688815"/>
                <a:gd name="gd88" fmla="val 649374"/>
                <a:gd name="gd89" fmla="val 2744184"/>
                <a:gd name="gd90" fmla="val 664457"/>
                <a:gd name="gd91" fmla="val 2799059"/>
                <a:gd name="gd92" fmla="val 679539"/>
                <a:gd name="gd93" fmla="val 2853428"/>
                <a:gd name="gd94" fmla="val 694620"/>
                <a:gd name="gd95" fmla="val 2907282"/>
                <a:gd name="gd96" fmla="val 709700"/>
                <a:gd name="gd97" fmla="val 2960608"/>
                <a:gd name="gd98" fmla="val 724778"/>
                <a:gd name="gd99" fmla="val 3013395"/>
                <a:gd name="gd100" fmla="val 739855"/>
                <a:gd name="gd101" fmla="val 3065632"/>
                <a:gd name="gd102" fmla="val 754931"/>
                <a:gd name="gd103" fmla="val 3117308"/>
                <a:gd name="gd104" fmla="val 770005"/>
                <a:gd name="gd105" fmla="val 3168411"/>
                <a:gd name="gd106" fmla="val 785077"/>
                <a:gd name="gd107" fmla="val 3218931"/>
                <a:gd name="gd108" fmla="val 800148"/>
                <a:gd name="gd109" fmla="val 3268856"/>
                <a:gd name="gd110" fmla="val 815218"/>
                <a:gd name="gd111" fmla="val 3318175"/>
                <a:gd name="gd112" fmla="val 830286"/>
                <a:gd name="gd113" fmla="val 3366876"/>
                <a:gd name="gd114" fmla="val 845353"/>
                <a:gd name="gd115" fmla="val 3414949"/>
                <a:gd name="gd116" fmla="val 860417"/>
                <a:gd name="gd117" fmla="val 3462383"/>
                <a:gd name="gd118" fmla="val 875481"/>
                <a:gd name="gd119" fmla="val 3509165"/>
                <a:gd name="gd120" fmla="val 890542"/>
                <a:gd name="gd121" fmla="val 3555285"/>
                <a:gd name="gd122" fmla="val 905602"/>
                <a:gd name="gd123" fmla="val 3600731"/>
                <a:gd name="gd124" fmla="val 920660"/>
                <a:gd name="gd125" fmla="val 3645493"/>
                <a:gd name="gd126" fmla="val 935717"/>
                <a:gd name="gd127" fmla="val 3689559"/>
                <a:gd name="gd128" fmla="val 950772"/>
                <a:gd name="gd129" fmla="val 3732917"/>
                <a:gd name="gd130" fmla="val 965825"/>
                <a:gd name="gd131" fmla="val 3775558"/>
                <a:gd name="gd132" fmla="val 980876"/>
                <a:gd name="gd133" fmla="val 3817469"/>
                <a:gd name="gd134" fmla="val 995925"/>
                <a:gd name="gd135" fmla="val 3858639"/>
                <a:gd name="gd136" fmla="val 1010972"/>
                <a:gd name="gd137" fmla="val 3899057"/>
                <a:gd name="gd138" fmla="val 1026017"/>
                <a:gd name="gd139" fmla="val 3938712"/>
                <a:gd name="gd140" fmla="val 1041061"/>
                <a:gd name="gd141" fmla="val 3977592"/>
                <a:gd name="gd142" fmla="val 1056102"/>
                <a:gd name="gd143" fmla="val 4015687"/>
                <a:gd name="gd144" fmla="val 1071142"/>
                <a:gd name="gd145" fmla="val 4052985"/>
                <a:gd name="gd146" fmla="val 1086179"/>
                <a:gd name="gd147" fmla="val 4089474"/>
                <a:gd name="gd148" fmla="val 1101215"/>
                <a:gd name="gd149" fmla="val 4125145"/>
                <a:gd name="gd150" fmla="val 1116248"/>
                <a:gd name="gd151" fmla="val 4193982"/>
                <a:gd name="gd152" fmla="val 1146308"/>
                <a:gd name="gd153" fmla="val 4259408"/>
                <a:gd name="gd154" fmla="val 1176360"/>
                <a:gd name="gd155" fmla="val 4321332"/>
                <a:gd name="gd156" fmla="val 1206402"/>
                <a:gd name="gd157" fmla="val 4379664"/>
                <a:gd name="gd158" fmla="val 1236436"/>
                <a:gd name="gd159" fmla="val 4434315"/>
                <a:gd name="gd160" fmla="val 1266460"/>
                <a:gd name="gd161" fmla="val 4485194"/>
                <a:gd name="gd162" fmla="val 1296475"/>
                <a:gd name="gd163" fmla="val 4532213"/>
                <a:gd name="gd164" fmla="val 1326479"/>
                <a:gd name="gd165" fmla="val 4575281"/>
                <a:gd name="gd166" fmla="val 1356474"/>
                <a:gd name="gd167" fmla="val 4614308"/>
                <a:gd name="gd168" fmla="val 1386458"/>
                <a:gd name="gd169" fmla="val 4649205"/>
                <a:gd name="gd170" fmla="val 1416432"/>
                <a:gd name="gd171" fmla="val 4679881"/>
                <a:gd name="gd172" fmla="val 1446395"/>
                <a:gd name="gd173" fmla="val 4706248"/>
                <a:gd name="gd174" fmla="val 1476347"/>
                <a:gd name="gd175" fmla="val 4737521"/>
                <a:gd name="gd176" fmla="val 1521254"/>
                <a:gd name="gd177" fmla="val 4758492"/>
                <a:gd name="gd178" fmla="val 1567547"/>
                <a:gd name="gd179" fmla="val 4762387"/>
                <a:gd name="gd180" fmla="val 1600157"/>
                <a:gd name="gd181" fmla="val 4760620"/>
                <a:gd name="gd182" fmla="val 1616400"/>
                <a:gd name="gd183" fmla="val 4741107"/>
                <a:gd name="gd184" fmla="val 1664902"/>
                <a:gd name="gd185" fmla="val 4716796"/>
                <a:gd name="gd186" fmla="val 1697059"/>
                <a:gd name="gd187" fmla="val 4683949"/>
                <a:gd name="gd188" fmla="val 1729086"/>
                <a:gd name="gd189" fmla="val 4642999"/>
                <a:gd name="gd190" fmla="val 1760995"/>
                <a:gd name="gd191" fmla="val 4594379"/>
                <a:gd name="gd192" fmla="val 1792795"/>
                <a:gd name="gd193" fmla="val 4538521"/>
                <a:gd name="gd194" fmla="val 1824498"/>
                <a:gd name="gd195" fmla="val 4475859"/>
                <a:gd name="gd196" fmla="val 1856115"/>
                <a:gd name="gd197" fmla="val 4406825"/>
                <a:gd name="gd198" fmla="val 1887656"/>
                <a:gd name="gd199" fmla="val 4370054"/>
                <a:gd name="gd200" fmla="val 1903402"/>
                <a:gd name="gd201" fmla="val 4331853"/>
                <a:gd name="gd202" fmla="val 1919132"/>
                <a:gd name="gd203" fmla="val 4292275"/>
                <a:gd name="gd204" fmla="val 1934849"/>
                <a:gd name="gd205" fmla="val 4251375"/>
                <a:gd name="gd206" fmla="val 1950554"/>
                <a:gd name="gd207" fmla="val 4209207"/>
                <a:gd name="gd208" fmla="val 1966248"/>
                <a:gd name="gd209" fmla="val 4165825"/>
                <a:gd name="gd210" fmla="val 1981933"/>
                <a:gd name="gd211" fmla="val 4121283"/>
                <a:gd name="gd212" fmla="val 1997609"/>
                <a:gd name="gd213" fmla="val 4075635"/>
                <a:gd name="gd214" fmla="val 2013279"/>
                <a:gd name="gd215" fmla="val 4028936"/>
                <a:gd name="gd216" fmla="val 2028943"/>
                <a:gd name="gd217" fmla="val 3981239"/>
                <a:gd name="gd218" fmla="val 2044603"/>
                <a:gd name="gd219" fmla="val 3932599"/>
                <a:gd name="gd220" fmla="val 2060260"/>
                <a:gd name="gd221" fmla="val 3883069"/>
                <a:gd name="gd222" fmla="val 2075915"/>
                <a:gd name="gd223" fmla="val 3832704"/>
                <a:gd name="gd224" fmla="val 2091571"/>
                <a:gd name="gd225" fmla="val 3781558"/>
                <a:gd name="gd226" fmla="val 2107228"/>
                <a:gd name="gd227" fmla="val 3729685"/>
                <a:gd name="gd228" fmla="val 2122888"/>
                <a:gd name="gd229" fmla="val 3677139"/>
                <a:gd name="gd230" fmla="val 2138551"/>
                <a:gd name="gd231" fmla="val 3623974"/>
                <a:gd name="gd232" fmla="val 2154220"/>
                <a:gd name="gd233" fmla="val 3570245"/>
                <a:gd name="gd234" fmla="val 2169895"/>
                <a:gd name="gd235" fmla="val 3516006"/>
                <a:gd name="gd236" fmla="val 2185579"/>
                <a:gd name="gd237" fmla="val 3461310"/>
                <a:gd name="gd238" fmla="val 2201271"/>
                <a:gd name="gd239" fmla="val 3406211"/>
                <a:gd name="gd240" fmla="val 2216975"/>
                <a:gd name="gd241" fmla="val 3350765"/>
                <a:gd name="gd242" fmla="val 2232690"/>
                <a:gd name="gd243" fmla="val 3295025"/>
                <a:gd name="gd244" fmla="val 2248419"/>
                <a:gd name="gd245" fmla="val 3239044"/>
                <a:gd name="gd246" fmla="val 2264163"/>
                <a:gd name="gd247" fmla="val 3182878"/>
                <a:gd name="gd248" fmla="val 2279922"/>
                <a:gd name="gd249" fmla="val 3126581"/>
                <a:gd name="gd250" fmla="val 2295699"/>
                <a:gd name="gd251" fmla="val 3070206"/>
                <a:gd name="gd252" fmla="val 2311495"/>
                <a:gd name="gd253" fmla="val 3013807"/>
                <a:gd name="gd254" fmla="val 2327311"/>
                <a:gd name="gd255" fmla="val 2957439"/>
                <a:gd name="gd256" fmla="val 2343148"/>
                <a:gd name="gd257" fmla="val 2901156"/>
                <a:gd name="gd258" fmla="val 2359008"/>
                <a:gd name="gd259" fmla="val 2845012"/>
                <a:gd name="gd260" fmla="val 2374892"/>
                <a:gd name="gd261" fmla="val 2789061"/>
                <a:gd name="gd262" fmla="val 2390802"/>
                <a:gd name="gd263" fmla="val 2733357"/>
                <a:gd name="gd264" fmla="val 2406739"/>
                <a:gd name="gd265" fmla="val 2677954"/>
                <a:gd name="gd266" fmla="val 2422704"/>
                <a:gd name="gd267" fmla="val 2622907"/>
                <a:gd name="gd268" fmla="val 2438698"/>
                <a:gd name="gd269" fmla="val 2568270"/>
                <a:gd name="gd270" fmla="val 2454723"/>
                <a:gd name="gd271" fmla="val 2514096"/>
                <a:gd name="gd272" fmla="val 2470780"/>
                <a:gd name="gd273" fmla="val 2460440"/>
                <a:gd name="gd274" fmla="val 2486871"/>
                <a:gd name="gd275" fmla="val 2407355"/>
                <a:gd name="gd276" fmla="val 2502997"/>
                <a:gd name="gd277" fmla="val 2354897"/>
                <a:gd name="gd278" fmla="val 2519159"/>
                <a:gd name="gd279" fmla="val 2303119"/>
                <a:gd name="gd280" fmla="val 2535359"/>
                <a:gd name="gd281" fmla="val 2252075"/>
                <a:gd name="gd282" fmla="val 2551597"/>
                <a:gd name="gd283" fmla="val 2201820"/>
                <a:gd name="gd284" fmla="val 2567876"/>
                <a:gd name="gd285" fmla="val 2152407"/>
                <a:gd name="gd286" fmla="val 2584197"/>
                <a:gd name="gd287" fmla="val 2103891"/>
                <a:gd name="gd288" fmla="val 2600560"/>
                <a:gd name="gd289" fmla="val 2056325"/>
                <a:gd name="gd290" fmla="val 2616968"/>
                <a:gd name="gd291" fmla="val 2009764"/>
                <a:gd name="gd292" fmla="val 2633422"/>
                <a:gd name="gd293" fmla="val 1964262"/>
                <a:gd name="gd294" fmla="val 2649922"/>
                <a:gd name="gd295" fmla="val 1919874"/>
                <a:gd name="gd296" fmla="val 2666471"/>
                <a:gd name="gd297" fmla="val 1876652"/>
                <a:gd name="gd298" fmla="val 2683070"/>
                <a:gd name="gd299" fmla="val 1834652"/>
                <a:gd name="gd300" fmla="val 2699720"/>
                <a:gd name="gd301" fmla="val 1793927"/>
                <a:gd name="gd302" fmla="val 2716422"/>
                <a:gd name="gd303" fmla="val 1754532"/>
                <a:gd name="gd304" fmla="val 2733178"/>
                <a:gd name="gd305" fmla="val 1716521"/>
                <a:gd name="gd306" fmla="val 2749989"/>
                <a:gd name="gd307" fmla="val 1679947"/>
                <a:gd name="gd308" fmla="val 2766856"/>
                <a:gd name="gd309" fmla="val 1644865"/>
                <a:gd name="gd310" fmla="val 2783781"/>
                <a:gd name="gd311" fmla="val 1579394"/>
                <a:gd name="gd312" fmla="val 2817810"/>
                <a:gd name="gd313" fmla="val 1520540"/>
                <a:gd name="gd314" fmla="val 2852087"/>
                <a:gd name="gd315" fmla="val 1468736"/>
                <a:gd name="gd316" fmla="val 2886621"/>
                <a:gd name="gd317" fmla="val 1424415"/>
                <a:gd name="gd318" fmla="val 2921424"/>
                <a:gd name="gd319" fmla="val 1388010"/>
                <a:gd name="gd320" fmla="val 2956507"/>
                <a:gd name="gd321" fmla="val 1359954"/>
                <a:gd name="gd322" fmla="val 2991880"/>
                <a:gd name="gd323" fmla="val 1340680"/>
                <a:gd name="gd324" fmla="val 3027555"/>
                <a:gd name="gd325" fmla="val 1329181"/>
                <a:gd name="gd326" fmla="val 3081655"/>
                <a:gd name="gd327" fmla="val 1330079"/>
                <a:gd name="gd328" fmla="val 3102381"/>
                <a:gd name="gd329" fmla="val 1338578"/>
                <a:gd name="gd330" fmla="val 3144828"/>
                <a:gd name="gd331" fmla="val 1355700"/>
                <a:gd name="gd332" fmla="val 3188528"/>
                <a:gd name="gd333" fmla="val 1381067"/>
                <a:gd name="gd334" fmla="val 3233396"/>
                <a:gd name="gd335" fmla="val 1414298"/>
                <a:gd name="gd336" fmla="val 3279349"/>
                <a:gd name="gd337" fmla="val 1455017"/>
                <a:gd name="gd338" fmla="val 3326299"/>
                <a:gd name="gd339" fmla="val 1502844"/>
                <a:gd name="gd340" fmla="val 3374163"/>
                <a:gd name="gd341" fmla="val 1557400"/>
                <a:gd name="gd342" fmla="val 3422856"/>
                <a:gd name="gd343" fmla="val 1587083"/>
                <a:gd name="gd344" fmla="val 3447486"/>
                <a:gd name="gd345" fmla="val 1618306"/>
                <a:gd name="gd346" fmla="val 3472291"/>
                <a:gd name="gd347" fmla="val 1651023"/>
                <a:gd name="gd348" fmla="val 3497261"/>
                <a:gd name="gd349" fmla="val 1685185"/>
                <a:gd name="gd350" fmla="val 3522385"/>
                <a:gd name="gd351" fmla="val 1720746"/>
                <a:gd name="gd352" fmla="val 3547652"/>
                <a:gd name="gd353" fmla="val 1757657"/>
                <a:gd name="gd354" fmla="val 3573051"/>
                <a:gd name="gd355" fmla="val 1795873"/>
                <a:gd name="gd356" fmla="val 3598573"/>
                <a:gd name="gd357" fmla="val 1835344"/>
                <a:gd name="gd358" fmla="val 3624205"/>
                <a:gd name="gd359" fmla="val 1876025"/>
                <a:gd name="gd360" fmla="val 3649939"/>
                <a:gd name="gd361" fmla="val 1917867"/>
                <a:gd name="gd362" fmla="val 3675763"/>
                <a:gd name="gd363" fmla="val 1960823"/>
                <a:gd name="gd364" fmla="val 3701666"/>
                <a:gd name="gd365" fmla="val 2004847"/>
                <a:gd name="gd366" fmla="val 3727637"/>
                <a:gd name="gd367" fmla="val 2049890"/>
                <a:gd name="gd368" fmla="val 3753667"/>
                <a:gd name="gd369" fmla="val 2095906"/>
                <a:gd name="gd370" fmla="val 3779745"/>
                <a:gd name="gd371" fmla="val 2142846"/>
                <a:gd name="gd372" fmla="val 3805859"/>
                <a:gd name="gd373" fmla="val 2190664"/>
                <a:gd name="gd374" fmla="val 3832000"/>
                <a:gd name="gd375" fmla="val 2239312"/>
                <a:gd name="gd376" fmla="val 3858156"/>
                <a:gd name="gd377" fmla="val 2288744"/>
                <a:gd name="gd378" fmla="val 3884317"/>
                <a:gd name="gd379" fmla="val 2338911"/>
                <a:gd name="gd380" fmla="val 3910473"/>
                <a:gd name="gd381" fmla="val 2389766"/>
                <a:gd name="gd382" fmla="val 3936612"/>
                <a:gd name="gd383" fmla="val 2441262"/>
                <a:gd name="gd384" fmla="val 3962725"/>
                <a:gd name="gd385" fmla="val 2493352"/>
                <a:gd name="gd386" fmla="val 3988799"/>
                <a:gd name="gd387" fmla="val 2545988"/>
                <a:gd name="gd388" fmla="val 4014826"/>
                <a:gd name="gd389" fmla="val 2599123"/>
                <a:gd name="gd390" fmla="val 4040794"/>
                <a:gd name="gd391" fmla="val 2652710"/>
                <a:gd name="gd392" fmla="val 4066692"/>
                <a:gd name="gd393" fmla="val 2706701"/>
                <a:gd name="gd394" fmla="val 4092510"/>
                <a:gd name="gd395" fmla="val 2761049"/>
                <a:gd name="gd396" fmla="val 4118237"/>
                <a:gd name="gd397" fmla="val 2815706"/>
                <a:gd name="gd398" fmla="val 4143863"/>
                <a:gd name="gd399" fmla="val 2870626"/>
                <a:gd name="gd400" fmla="val 4169377"/>
                <a:gd name="gd401" fmla="val 2925761"/>
                <a:gd name="gd402" fmla="val 4194769"/>
                <a:gd name="gd403" fmla="val 2981063"/>
                <a:gd name="gd404" fmla="val 4220027"/>
                <a:gd name="gd405" fmla="val 3036486"/>
                <a:gd name="gd406" fmla="val 4245141"/>
                <a:gd name="gd407" fmla="val 3091981"/>
                <a:gd name="gd408" fmla="val 4270100"/>
                <a:gd name="gd409" fmla="val 3147502"/>
                <a:gd name="gd410" fmla="val 4294895"/>
                <a:gd name="gd411" fmla="val 3203002"/>
                <a:gd name="gd412" fmla="val 4319513"/>
                <a:gd name="gd413" fmla="val 3258432"/>
                <a:gd name="gd414" fmla="val 4343945"/>
                <a:gd name="gd415" fmla="val 3313746"/>
                <a:gd name="gd416" fmla="val 4368180"/>
                <a:gd name="gd417" fmla="val 3368896"/>
                <a:gd name="gd418" fmla="val 4392207"/>
                <a:gd name="gd419" fmla="val 3423835"/>
                <a:gd name="gd420" fmla="val 4416016"/>
                <a:gd name="gd421" fmla="val 3478515"/>
                <a:gd name="gd422" fmla="val 4439596"/>
                <a:gd name="gd423" fmla="val 3532890"/>
                <a:gd name="gd424" fmla="val 4462936"/>
                <a:gd name="gd425" fmla="val 3586912"/>
                <a:gd name="gd426" fmla="val 4486026"/>
                <a:gd name="gd427" fmla="val 3640533"/>
                <a:gd name="gd428" fmla="val 4508855"/>
                <a:gd name="gd429" fmla="val 3693706"/>
                <a:gd name="gd430" fmla="val 4531412"/>
                <a:gd name="gd431" fmla="val 3746385"/>
                <a:gd name="gd432" fmla="val 4553687"/>
                <a:gd name="gd433" fmla="val 3798520"/>
                <a:gd name="gd434" fmla="val 4575670"/>
                <a:gd name="gd435" fmla="val 3850066"/>
                <a:gd name="gd436" fmla="val 4597349"/>
                <a:gd name="gd437" fmla="val 3900975"/>
                <a:gd name="gd438" fmla="val 4618713"/>
                <a:gd name="gd439" fmla="val 3951200"/>
                <a:gd name="gd440" fmla="val 4639753"/>
                <a:gd name="gd441" fmla="val 4000693"/>
                <a:gd name="gd442" fmla="val 4660458"/>
                <a:gd name="gd443" fmla="val 4049406"/>
                <a:gd name="gd444" fmla="val 4680817"/>
                <a:gd name="gd445" fmla="val 4097293"/>
                <a:gd name="gd446" fmla="val 4700819"/>
                <a:gd name="gd447" fmla="val 4144307"/>
                <a:gd name="gd448" fmla="val 4720453"/>
                <a:gd name="gd449" fmla="val 4190399"/>
                <a:gd name="gd450" fmla="val 4739710"/>
                <a:gd name="gd451" fmla="val 4235523"/>
                <a:gd name="gd452" fmla="val 4758578"/>
                <a:gd name="gd453" fmla="val 4279630"/>
                <a:gd name="gd454" fmla="val 4777047"/>
                <a:gd name="gd455" fmla="val 4322675"/>
                <a:gd name="gd456" fmla="val 4795107"/>
                <a:gd name="gd457" fmla="val 4364609"/>
                <a:gd name="gd458" fmla="val 4812745"/>
                <a:gd name="gd459" fmla="val 4405386"/>
                <a:gd name="gd460" fmla="val 4829953"/>
                <a:gd name="gd461" fmla="val 4444957"/>
                <a:gd name="gd462" fmla="val 4846719"/>
                <a:gd name="gd463" fmla="val 4483276"/>
                <a:gd name="gd464" fmla="val 4863033"/>
                <a:gd name="gd465" fmla="val 4520295"/>
                <a:gd name="gd466" fmla="val 4878883"/>
                <a:gd name="gd467" fmla="val 4555967"/>
                <a:gd name="gd468" fmla="val 4894260"/>
                <a:gd name="gd469" fmla="val 4623080"/>
                <a:gd name="gd470" fmla="val 4923550"/>
                <a:gd name="gd471" fmla="val 4684236"/>
                <a:gd name="gd472" fmla="val 4950818"/>
                <a:gd name="gd473" fmla="val 4712462"/>
                <a:gd name="gd474" fmla="val 4963668"/>
                <a:gd name="gd475" fmla="*/ w 0 4762500"/>
                <a:gd name="gd476" fmla="*/ h 0 4963795"/>
                <a:gd name="gd477" fmla="*/ w 4762500 4762500"/>
                <a:gd name="gd478" fmla="*/ h 4963795 4963795"/>
              </a:gdLst>
              <a:ahLst/>
              <a:cxnLst/>
              <a:rect l="gd475" t="gd476" r="gd477" b="gd478"/>
              <a:pathLst>
                <a:path w="4762500" h="4963795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lnTo>
                    <a:pt x="gd179" y="gd180"/>
                  </a:lnTo>
                  <a:lnTo>
                    <a:pt x="gd181" y="gd182"/>
                  </a:lnTo>
                  <a:lnTo>
                    <a:pt x="gd183" y="gd184"/>
                  </a:lnTo>
                  <a:lnTo>
                    <a:pt x="gd185" y="gd186"/>
                  </a:lnTo>
                  <a:lnTo>
                    <a:pt x="gd187" y="gd188"/>
                  </a:lnTo>
                  <a:lnTo>
                    <a:pt x="gd189" y="gd190"/>
                  </a:lnTo>
                  <a:lnTo>
                    <a:pt x="gd191" y="gd192"/>
                  </a:lnTo>
                  <a:lnTo>
                    <a:pt x="gd193" y="gd194"/>
                  </a:lnTo>
                  <a:lnTo>
                    <a:pt x="gd195" y="gd196"/>
                  </a:lnTo>
                  <a:lnTo>
                    <a:pt x="gd197" y="gd198"/>
                  </a:lnTo>
                  <a:lnTo>
                    <a:pt x="gd199" y="gd200"/>
                  </a:lnTo>
                  <a:lnTo>
                    <a:pt x="gd201" y="gd202"/>
                  </a:lnTo>
                  <a:lnTo>
                    <a:pt x="gd203" y="gd204"/>
                  </a:lnTo>
                  <a:lnTo>
                    <a:pt x="gd205" y="gd206"/>
                  </a:lnTo>
                  <a:lnTo>
                    <a:pt x="gd207" y="gd208"/>
                  </a:lnTo>
                  <a:lnTo>
                    <a:pt x="gd209" y="gd210"/>
                  </a:lnTo>
                  <a:lnTo>
                    <a:pt x="gd211" y="gd212"/>
                  </a:lnTo>
                  <a:lnTo>
                    <a:pt x="gd213" y="gd214"/>
                  </a:lnTo>
                  <a:lnTo>
                    <a:pt x="gd215" y="gd216"/>
                  </a:lnTo>
                  <a:lnTo>
                    <a:pt x="gd217" y="gd218"/>
                  </a:lnTo>
                  <a:lnTo>
                    <a:pt x="gd219" y="gd220"/>
                  </a:lnTo>
                  <a:lnTo>
                    <a:pt x="gd221" y="gd222"/>
                  </a:lnTo>
                  <a:lnTo>
                    <a:pt x="gd223" y="gd224"/>
                  </a:lnTo>
                  <a:lnTo>
                    <a:pt x="gd225" y="gd226"/>
                  </a:lnTo>
                  <a:lnTo>
                    <a:pt x="gd227" y="gd228"/>
                  </a:lnTo>
                  <a:lnTo>
                    <a:pt x="gd229" y="gd230"/>
                  </a:lnTo>
                  <a:lnTo>
                    <a:pt x="gd231" y="gd232"/>
                  </a:lnTo>
                  <a:lnTo>
                    <a:pt x="gd233" y="gd234"/>
                  </a:lnTo>
                  <a:lnTo>
                    <a:pt x="gd235" y="gd236"/>
                  </a:lnTo>
                  <a:lnTo>
                    <a:pt x="gd237" y="gd238"/>
                  </a:lnTo>
                  <a:lnTo>
                    <a:pt x="gd239" y="gd240"/>
                  </a:lnTo>
                  <a:lnTo>
                    <a:pt x="gd241" y="gd242"/>
                  </a:lnTo>
                  <a:lnTo>
                    <a:pt x="gd243" y="gd244"/>
                  </a:lnTo>
                  <a:lnTo>
                    <a:pt x="gd245" y="gd246"/>
                  </a:lnTo>
                  <a:lnTo>
                    <a:pt x="gd247" y="gd248"/>
                  </a:lnTo>
                  <a:lnTo>
                    <a:pt x="gd249" y="gd250"/>
                  </a:lnTo>
                  <a:lnTo>
                    <a:pt x="gd251" y="gd252"/>
                  </a:lnTo>
                  <a:lnTo>
                    <a:pt x="gd253" y="gd254"/>
                  </a:lnTo>
                  <a:lnTo>
                    <a:pt x="gd255" y="gd256"/>
                  </a:lnTo>
                  <a:lnTo>
                    <a:pt x="gd257" y="gd258"/>
                  </a:lnTo>
                  <a:lnTo>
                    <a:pt x="gd259" y="gd260"/>
                  </a:lnTo>
                  <a:lnTo>
                    <a:pt x="gd261" y="gd262"/>
                  </a:lnTo>
                  <a:lnTo>
                    <a:pt x="gd263" y="gd264"/>
                  </a:lnTo>
                  <a:lnTo>
                    <a:pt x="gd265" y="gd266"/>
                  </a:lnTo>
                  <a:lnTo>
                    <a:pt x="gd267" y="gd268"/>
                  </a:lnTo>
                  <a:lnTo>
                    <a:pt x="gd269" y="gd270"/>
                  </a:lnTo>
                  <a:lnTo>
                    <a:pt x="gd271" y="gd272"/>
                  </a:lnTo>
                  <a:lnTo>
                    <a:pt x="gd273" y="gd274"/>
                  </a:lnTo>
                  <a:lnTo>
                    <a:pt x="gd275" y="gd276"/>
                  </a:lnTo>
                  <a:lnTo>
                    <a:pt x="gd277" y="gd278"/>
                  </a:lnTo>
                  <a:lnTo>
                    <a:pt x="gd279" y="gd280"/>
                  </a:lnTo>
                  <a:lnTo>
                    <a:pt x="gd281" y="gd282"/>
                  </a:lnTo>
                  <a:lnTo>
                    <a:pt x="gd283" y="gd284"/>
                  </a:lnTo>
                  <a:lnTo>
                    <a:pt x="gd285" y="gd286"/>
                  </a:lnTo>
                  <a:lnTo>
                    <a:pt x="gd287" y="gd288"/>
                  </a:lnTo>
                  <a:lnTo>
                    <a:pt x="gd289" y="gd290"/>
                  </a:lnTo>
                  <a:lnTo>
                    <a:pt x="gd291" y="gd292"/>
                  </a:lnTo>
                  <a:lnTo>
                    <a:pt x="gd293" y="gd294"/>
                  </a:lnTo>
                  <a:lnTo>
                    <a:pt x="gd295" y="gd296"/>
                  </a:lnTo>
                  <a:lnTo>
                    <a:pt x="gd297" y="gd298"/>
                  </a:lnTo>
                  <a:lnTo>
                    <a:pt x="gd299" y="gd300"/>
                  </a:lnTo>
                  <a:lnTo>
                    <a:pt x="gd301" y="gd302"/>
                  </a:lnTo>
                  <a:lnTo>
                    <a:pt x="gd303" y="gd304"/>
                  </a:lnTo>
                  <a:lnTo>
                    <a:pt x="gd305" y="gd306"/>
                  </a:lnTo>
                  <a:lnTo>
                    <a:pt x="gd307" y="gd308"/>
                  </a:lnTo>
                  <a:lnTo>
                    <a:pt x="gd309" y="gd310"/>
                  </a:lnTo>
                  <a:lnTo>
                    <a:pt x="gd311" y="gd312"/>
                  </a:lnTo>
                  <a:lnTo>
                    <a:pt x="gd313" y="gd314"/>
                  </a:lnTo>
                  <a:lnTo>
                    <a:pt x="gd315" y="gd316"/>
                  </a:lnTo>
                  <a:lnTo>
                    <a:pt x="gd317" y="gd318"/>
                  </a:lnTo>
                  <a:lnTo>
                    <a:pt x="gd319" y="gd320"/>
                  </a:lnTo>
                  <a:lnTo>
                    <a:pt x="gd321" y="gd322"/>
                  </a:lnTo>
                  <a:lnTo>
                    <a:pt x="gd323" y="gd324"/>
                  </a:lnTo>
                  <a:lnTo>
                    <a:pt x="gd325" y="gd326"/>
                  </a:lnTo>
                  <a:lnTo>
                    <a:pt x="gd327" y="gd328"/>
                  </a:lnTo>
                  <a:lnTo>
                    <a:pt x="gd329" y="gd330"/>
                  </a:lnTo>
                  <a:lnTo>
                    <a:pt x="gd331" y="gd332"/>
                  </a:lnTo>
                  <a:lnTo>
                    <a:pt x="gd333" y="gd334"/>
                  </a:lnTo>
                  <a:lnTo>
                    <a:pt x="gd335" y="gd336"/>
                  </a:lnTo>
                  <a:lnTo>
                    <a:pt x="gd337" y="gd338"/>
                  </a:lnTo>
                  <a:lnTo>
                    <a:pt x="gd339" y="gd340"/>
                  </a:lnTo>
                  <a:lnTo>
                    <a:pt x="gd341" y="gd342"/>
                  </a:lnTo>
                  <a:lnTo>
                    <a:pt x="gd343" y="gd344"/>
                  </a:lnTo>
                  <a:lnTo>
                    <a:pt x="gd345" y="gd346"/>
                  </a:lnTo>
                  <a:lnTo>
                    <a:pt x="gd347" y="gd348"/>
                  </a:lnTo>
                  <a:lnTo>
                    <a:pt x="gd349" y="gd350"/>
                  </a:lnTo>
                  <a:lnTo>
                    <a:pt x="gd351" y="gd352"/>
                  </a:lnTo>
                  <a:lnTo>
                    <a:pt x="gd353" y="gd354"/>
                  </a:lnTo>
                  <a:lnTo>
                    <a:pt x="gd355" y="gd356"/>
                  </a:lnTo>
                  <a:lnTo>
                    <a:pt x="gd357" y="gd358"/>
                  </a:lnTo>
                  <a:lnTo>
                    <a:pt x="gd359" y="gd360"/>
                  </a:lnTo>
                  <a:lnTo>
                    <a:pt x="gd361" y="gd362"/>
                  </a:lnTo>
                  <a:lnTo>
                    <a:pt x="gd363" y="gd364"/>
                  </a:lnTo>
                  <a:lnTo>
                    <a:pt x="gd365" y="gd366"/>
                  </a:lnTo>
                  <a:lnTo>
                    <a:pt x="gd367" y="gd368"/>
                  </a:lnTo>
                  <a:lnTo>
                    <a:pt x="gd369" y="gd370"/>
                  </a:lnTo>
                  <a:lnTo>
                    <a:pt x="gd371" y="gd372"/>
                  </a:lnTo>
                  <a:lnTo>
                    <a:pt x="gd373" y="gd374"/>
                  </a:lnTo>
                  <a:lnTo>
                    <a:pt x="gd375" y="gd376"/>
                  </a:lnTo>
                  <a:lnTo>
                    <a:pt x="gd377" y="gd378"/>
                  </a:lnTo>
                  <a:lnTo>
                    <a:pt x="gd379" y="gd380"/>
                  </a:lnTo>
                  <a:lnTo>
                    <a:pt x="gd381" y="gd382"/>
                  </a:lnTo>
                  <a:lnTo>
                    <a:pt x="gd383" y="gd384"/>
                  </a:lnTo>
                  <a:lnTo>
                    <a:pt x="gd385" y="gd386"/>
                  </a:lnTo>
                  <a:lnTo>
                    <a:pt x="gd387" y="gd388"/>
                  </a:lnTo>
                  <a:lnTo>
                    <a:pt x="gd389" y="gd390"/>
                  </a:lnTo>
                  <a:lnTo>
                    <a:pt x="gd391" y="gd392"/>
                  </a:lnTo>
                  <a:lnTo>
                    <a:pt x="gd393" y="gd394"/>
                  </a:lnTo>
                  <a:lnTo>
                    <a:pt x="gd395" y="gd396"/>
                  </a:lnTo>
                  <a:lnTo>
                    <a:pt x="gd397" y="gd398"/>
                  </a:lnTo>
                  <a:lnTo>
                    <a:pt x="gd399" y="gd400"/>
                  </a:lnTo>
                  <a:lnTo>
                    <a:pt x="gd401" y="gd402"/>
                  </a:lnTo>
                  <a:lnTo>
                    <a:pt x="gd403" y="gd404"/>
                  </a:lnTo>
                  <a:lnTo>
                    <a:pt x="gd405" y="gd406"/>
                  </a:lnTo>
                  <a:lnTo>
                    <a:pt x="gd407" y="gd408"/>
                  </a:lnTo>
                  <a:lnTo>
                    <a:pt x="gd409" y="gd410"/>
                  </a:lnTo>
                  <a:lnTo>
                    <a:pt x="gd411" y="gd412"/>
                  </a:lnTo>
                  <a:lnTo>
                    <a:pt x="gd413" y="gd414"/>
                  </a:lnTo>
                  <a:lnTo>
                    <a:pt x="gd415" y="gd416"/>
                  </a:lnTo>
                  <a:lnTo>
                    <a:pt x="gd417" y="gd418"/>
                  </a:lnTo>
                  <a:lnTo>
                    <a:pt x="gd419" y="gd420"/>
                  </a:lnTo>
                  <a:lnTo>
                    <a:pt x="gd421" y="gd422"/>
                  </a:lnTo>
                  <a:lnTo>
                    <a:pt x="gd423" y="gd424"/>
                  </a:lnTo>
                  <a:lnTo>
                    <a:pt x="gd425" y="gd426"/>
                  </a:lnTo>
                  <a:lnTo>
                    <a:pt x="gd427" y="gd428"/>
                  </a:lnTo>
                  <a:lnTo>
                    <a:pt x="gd429" y="gd430"/>
                  </a:lnTo>
                  <a:lnTo>
                    <a:pt x="gd431" y="gd432"/>
                  </a:lnTo>
                  <a:lnTo>
                    <a:pt x="gd433" y="gd434"/>
                  </a:lnTo>
                  <a:lnTo>
                    <a:pt x="gd435" y="gd436"/>
                  </a:lnTo>
                  <a:lnTo>
                    <a:pt x="gd437" y="gd438"/>
                  </a:lnTo>
                  <a:lnTo>
                    <a:pt x="gd439" y="gd440"/>
                  </a:lnTo>
                  <a:lnTo>
                    <a:pt x="gd441" y="gd442"/>
                  </a:lnTo>
                  <a:lnTo>
                    <a:pt x="gd443" y="gd444"/>
                  </a:lnTo>
                  <a:lnTo>
                    <a:pt x="gd445" y="gd446"/>
                  </a:lnTo>
                  <a:lnTo>
                    <a:pt x="gd447" y="gd448"/>
                  </a:lnTo>
                  <a:lnTo>
                    <a:pt x="gd449" y="gd450"/>
                  </a:lnTo>
                  <a:lnTo>
                    <a:pt x="gd451" y="gd452"/>
                  </a:lnTo>
                  <a:lnTo>
                    <a:pt x="gd453" y="gd454"/>
                  </a:lnTo>
                  <a:lnTo>
                    <a:pt x="gd455" y="gd456"/>
                  </a:lnTo>
                  <a:lnTo>
                    <a:pt x="gd457" y="gd458"/>
                  </a:lnTo>
                  <a:lnTo>
                    <a:pt x="gd459" y="gd460"/>
                  </a:lnTo>
                  <a:lnTo>
                    <a:pt x="gd461" y="gd462"/>
                  </a:lnTo>
                  <a:lnTo>
                    <a:pt x="gd463" y="gd464"/>
                  </a:lnTo>
                  <a:lnTo>
                    <a:pt x="gd465" y="gd466"/>
                  </a:lnTo>
                  <a:lnTo>
                    <a:pt x="gd467" y="gd468"/>
                  </a:lnTo>
                  <a:lnTo>
                    <a:pt x="gd469" y="gd470"/>
                  </a:lnTo>
                  <a:lnTo>
                    <a:pt x="gd471" y="gd472"/>
                  </a:lnTo>
                  <a:lnTo>
                    <a:pt x="gd473" y="gd474"/>
                  </a:lnTo>
                </a:path>
                <a:path w="4762500" h="4963795" extrusionOk="0"/>
              </a:pathLst>
            </a:custGeom>
            <a:noFill/>
            <a:ln w="57150">
              <a:solidFill>
                <a:srgbClr val="1D2C5A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28" name="object 8"/>
            <p:cNvSpPr>
              <a:spLocks noChangeShapeType="1"/>
            </p:cNvSpPr>
            <p:nvPr/>
          </p:nvSpPr>
          <p:spPr bwMode="auto">
            <a:xfrm>
              <a:off x="5490971" y="522731"/>
              <a:ext cx="1499870" cy="1125220"/>
            </a:xfrm>
            <a:custGeom>
              <a:avLst/>
              <a:gdLst>
                <a:gd name="gd0" fmla="val 65536"/>
                <a:gd name="gd1" fmla="val 749807"/>
                <a:gd name="gd2" fmla="val 0"/>
                <a:gd name="gd3" fmla="val 696255"/>
                <a:gd name="gd4" fmla="val 1411"/>
                <a:gd name="gd5" fmla="val 643719"/>
                <a:gd name="gd6" fmla="val 5583"/>
                <a:gd name="gd7" fmla="val 592327"/>
                <a:gd name="gd8" fmla="val 12419"/>
                <a:gd name="gd9" fmla="val 542205"/>
                <a:gd name="gd10" fmla="val 21825"/>
                <a:gd name="gd11" fmla="val 493481"/>
                <a:gd name="gd12" fmla="val 33706"/>
                <a:gd name="gd13" fmla="val 446282"/>
                <a:gd name="gd14" fmla="val 47967"/>
                <a:gd name="gd15" fmla="val 400733"/>
                <a:gd name="gd16" fmla="val 64512"/>
                <a:gd name="gd17" fmla="val 356963"/>
                <a:gd name="gd18" fmla="val 83246"/>
                <a:gd name="gd19" fmla="val 315097"/>
                <a:gd name="gd20" fmla="val 104075"/>
                <a:gd name="gd21" fmla="val 275263"/>
                <a:gd name="gd22" fmla="val 126903"/>
                <a:gd name="gd23" fmla="val 237587"/>
                <a:gd name="gd24" fmla="val 151636"/>
                <a:gd name="gd25" fmla="val 202197"/>
                <a:gd name="gd26" fmla="val 178178"/>
                <a:gd name="gd27" fmla="val 169218"/>
                <a:gd name="gd28" fmla="val 206434"/>
                <a:gd name="gd29" fmla="val 138779"/>
                <a:gd name="gd30" fmla="val 236309"/>
                <a:gd name="gd31" fmla="val 111005"/>
                <a:gd name="gd32" fmla="val 267708"/>
                <a:gd name="gd33" fmla="val 86024"/>
                <a:gd name="gd34" fmla="val 300536"/>
                <a:gd name="gd35" fmla="val 63962"/>
                <a:gd name="gd36" fmla="val 334698"/>
                <a:gd name="gd37" fmla="val 44946"/>
                <a:gd name="gd38" fmla="val 370098"/>
                <a:gd name="gd39" fmla="val 29104"/>
                <a:gd name="gd40" fmla="val 406642"/>
                <a:gd name="gd41" fmla="val 16561"/>
                <a:gd name="gd42" fmla="val 444235"/>
                <a:gd name="gd43" fmla="val 7445"/>
                <a:gd name="gd44" fmla="val 482782"/>
                <a:gd name="gd45" fmla="val 1882"/>
                <a:gd name="gd46" fmla="val 522187"/>
                <a:gd name="gd47" fmla="val 0"/>
                <a:gd name="gd48" fmla="val 562355"/>
                <a:gd name="gd49" fmla="val 1882"/>
                <a:gd name="gd50" fmla="val 602524"/>
                <a:gd name="gd51" fmla="val 7445"/>
                <a:gd name="gd52" fmla="val 641929"/>
                <a:gd name="gd53" fmla="val 16561"/>
                <a:gd name="gd54" fmla="val 680476"/>
                <a:gd name="gd55" fmla="val 29104"/>
                <a:gd name="gd56" fmla="val 718069"/>
                <a:gd name="gd57" fmla="val 44946"/>
                <a:gd name="gd58" fmla="val 754613"/>
                <a:gd name="gd59" fmla="val 63962"/>
                <a:gd name="gd60" fmla="val 790013"/>
                <a:gd name="gd61" fmla="val 86024"/>
                <a:gd name="gd62" fmla="val 824175"/>
                <a:gd name="gd63" fmla="val 111005"/>
                <a:gd name="gd64" fmla="val 857003"/>
                <a:gd name="gd65" fmla="val 138779"/>
                <a:gd name="gd66" fmla="val 888402"/>
                <a:gd name="gd67" fmla="val 169218"/>
                <a:gd name="gd68" fmla="val 918277"/>
                <a:gd name="gd69" fmla="val 202197"/>
                <a:gd name="gd70" fmla="val 946533"/>
                <a:gd name="gd71" fmla="val 237587"/>
                <a:gd name="gd72" fmla="val 973075"/>
                <a:gd name="gd73" fmla="val 275263"/>
                <a:gd name="gd74" fmla="val 997808"/>
                <a:gd name="gd75" fmla="val 315097"/>
                <a:gd name="gd76" fmla="val 1020636"/>
                <a:gd name="gd77" fmla="val 356963"/>
                <a:gd name="gd78" fmla="val 1041465"/>
                <a:gd name="gd79" fmla="val 400733"/>
                <a:gd name="gd80" fmla="val 1060199"/>
                <a:gd name="gd81" fmla="val 446282"/>
                <a:gd name="gd82" fmla="val 1076744"/>
                <a:gd name="gd83" fmla="val 493481"/>
                <a:gd name="gd84" fmla="val 1091005"/>
                <a:gd name="gd85" fmla="val 542205"/>
                <a:gd name="gd86" fmla="val 1102886"/>
                <a:gd name="gd87" fmla="val 592327"/>
                <a:gd name="gd88" fmla="val 1112292"/>
                <a:gd name="gd89" fmla="val 643719"/>
                <a:gd name="gd90" fmla="val 1119128"/>
                <a:gd name="gd91" fmla="val 696255"/>
                <a:gd name="gd92" fmla="val 1123300"/>
                <a:gd name="gd93" fmla="val 749807"/>
                <a:gd name="gd94" fmla="val 1124712"/>
                <a:gd name="gd95" fmla="val 803360"/>
                <a:gd name="gd96" fmla="val 1123300"/>
                <a:gd name="gd97" fmla="val 855896"/>
                <a:gd name="gd98" fmla="val 1119128"/>
                <a:gd name="gd99" fmla="val 907288"/>
                <a:gd name="gd100" fmla="val 1112292"/>
                <a:gd name="gd101" fmla="val 957410"/>
                <a:gd name="gd102" fmla="val 1102886"/>
                <a:gd name="gd103" fmla="val 1006134"/>
                <a:gd name="gd104" fmla="val 1091005"/>
                <a:gd name="gd105" fmla="val 1053333"/>
                <a:gd name="gd106" fmla="val 1076744"/>
                <a:gd name="gd107" fmla="val 1098882"/>
                <a:gd name="gd108" fmla="val 1060199"/>
                <a:gd name="gd109" fmla="val 1142652"/>
                <a:gd name="gd110" fmla="val 1041465"/>
                <a:gd name="gd111" fmla="val 1184518"/>
                <a:gd name="gd112" fmla="val 1020636"/>
                <a:gd name="gd113" fmla="val 1224352"/>
                <a:gd name="gd114" fmla="val 997808"/>
                <a:gd name="gd115" fmla="val 1262028"/>
                <a:gd name="gd116" fmla="val 973075"/>
                <a:gd name="gd117" fmla="val 1297418"/>
                <a:gd name="gd118" fmla="val 946533"/>
                <a:gd name="gd119" fmla="val 1330397"/>
                <a:gd name="gd120" fmla="val 918277"/>
                <a:gd name="gd121" fmla="val 1360836"/>
                <a:gd name="gd122" fmla="val 888402"/>
                <a:gd name="gd123" fmla="val 1388610"/>
                <a:gd name="gd124" fmla="val 857003"/>
                <a:gd name="gd125" fmla="val 1413591"/>
                <a:gd name="gd126" fmla="val 824175"/>
                <a:gd name="gd127" fmla="val 1435653"/>
                <a:gd name="gd128" fmla="val 790013"/>
                <a:gd name="gd129" fmla="val 1454669"/>
                <a:gd name="gd130" fmla="val 754613"/>
                <a:gd name="gd131" fmla="val 1470511"/>
                <a:gd name="gd132" fmla="val 718069"/>
                <a:gd name="gd133" fmla="val 1483054"/>
                <a:gd name="gd134" fmla="val 680476"/>
                <a:gd name="gd135" fmla="val 1492170"/>
                <a:gd name="gd136" fmla="val 641929"/>
                <a:gd name="gd137" fmla="val 1497733"/>
                <a:gd name="gd138" fmla="val 602524"/>
                <a:gd name="gd139" fmla="val 1499616"/>
                <a:gd name="gd140" fmla="val 562355"/>
                <a:gd name="gd141" fmla="val 1497733"/>
                <a:gd name="gd142" fmla="val 522187"/>
                <a:gd name="gd143" fmla="val 1492170"/>
                <a:gd name="gd144" fmla="val 482782"/>
                <a:gd name="gd145" fmla="val 1483054"/>
                <a:gd name="gd146" fmla="val 444235"/>
                <a:gd name="gd147" fmla="val 1470511"/>
                <a:gd name="gd148" fmla="val 406642"/>
                <a:gd name="gd149" fmla="val 1454669"/>
                <a:gd name="gd150" fmla="val 370098"/>
                <a:gd name="gd151" fmla="val 1435653"/>
                <a:gd name="gd152" fmla="val 334698"/>
                <a:gd name="gd153" fmla="val 1413591"/>
                <a:gd name="gd154" fmla="val 300536"/>
                <a:gd name="gd155" fmla="val 1388610"/>
                <a:gd name="gd156" fmla="val 267708"/>
                <a:gd name="gd157" fmla="val 1360836"/>
                <a:gd name="gd158" fmla="val 236309"/>
                <a:gd name="gd159" fmla="val 1330397"/>
                <a:gd name="gd160" fmla="val 206434"/>
                <a:gd name="gd161" fmla="val 1297418"/>
                <a:gd name="gd162" fmla="val 178178"/>
                <a:gd name="gd163" fmla="val 1262028"/>
                <a:gd name="gd164" fmla="val 151636"/>
                <a:gd name="gd165" fmla="val 1224352"/>
                <a:gd name="gd166" fmla="val 126903"/>
                <a:gd name="gd167" fmla="val 1184518"/>
                <a:gd name="gd168" fmla="val 104075"/>
                <a:gd name="gd169" fmla="val 1142652"/>
                <a:gd name="gd170" fmla="val 83246"/>
                <a:gd name="gd171" fmla="val 1098882"/>
                <a:gd name="gd172" fmla="val 64512"/>
                <a:gd name="gd173" fmla="val 1053333"/>
                <a:gd name="gd174" fmla="val 47967"/>
                <a:gd name="gd175" fmla="val 1006134"/>
                <a:gd name="gd176" fmla="val 33706"/>
                <a:gd name="gd177" fmla="val 957410"/>
                <a:gd name="gd178" fmla="val 21825"/>
                <a:gd name="gd179" fmla="val 907288"/>
                <a:gd name="gd180" fmla="val 12419"/>
                <a:gd name="gd181" fmla="val 855896"/>
                <a:gd name="gd182" fmla="val 5583"/>
                <a:gd name="gd183" fmla="val 803360"/>
                <a:gd name="gd184" fmla="val 1411"/>
                <a:gd name="gd185" fmla="val 749807"/>
                <a:gd name="gd186" fmla="val 0"/>
                <a:gd name="gd187" fmla="*/ w 0 1499870"/>
                <a:gd name="gd188" fmla="*/ h 0 1125220"/>
                <a:gd name="gd189" fmla="*/ w 1499870 1499870"/>
                <a:gd name="gd190" fmla="*/ h 1125220 1125220"/>
              </a:gdLst>
              <a:ahLst/>
              <a:cxnLst/>
              <a:rect l="gd187" t="gd188" r="gd189" b="gd190"/>
              <a:pathLst>
                <a:path w="1499870" h="1125220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lnTo>
                    <a:pt x="gd179" y="gd180"/>
                  </a:lnTo>
                  <a:lnTo>
                    <a:pt x="gd181" y="gd182"/>
                  </a:lnTo>
                  <a:lnTo>
                    <a:pt x="gd183" y="gd184"/>
                  </a:lnTo>
                  <a:lnTo>
                    <a:pt x="gd185" y="gd186"/>
                  </a:lnTo>
                  <a:close/>
                </a:path>
                <a:path w="1499870" h="1125220" extrusionOk="0"/>
              </a:pathLst>
            </a:custGeom>
            <a:solidFill>
              <a:srgbClr val="819FCF"/>
            </a:solidFill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29" name="object 9"/>
            <p:cNvSpPr>
              <a:spLocks noChangeShapeType="1"/>
            </p:cNvSpPr>
            <p:nvPr/>
          </p:nvSpPr>
          <p:spPr bwMode="auto">
            <a:xfrm>
              <a:off x="5490971" y="522731"/>
              <a:ext cx="1499870" cy="1125220"/>
            </a:xfrm>
            <a:custGeom>
              <a:avLst/>
              <a:gdLst>
                <a:gd name="gd0" fmla="val 65536"/>
                <a:gd name="gd1" fmla="val 0"/>
                <a:gd name="gd2" fmla="val 562355"/>
                <a:gd name="gd3" fmla="val 1882"/>
                <a:gd name="gd4" fmla="val 522187"/>
                <a:gd name="gd5" fmla="val 7445"/>
                <a:gd name="gd6" fmla="val 482782"/>
                <a:gd name="gd7" fmla="val 16561"/>
                <a:gd name="gd8" fmla="val 444235"/>
                <a:gd name="gd9" fmla="val 29104"/>
                <a:gd name="gd10" fmla="val 406642"/>
                <a:gd name="gd11" fmla="val 44946"/>
                <a:gd name="gd12" fmla="val 370098"/>
                <a:gd name="gd13" fmla="val 63962"/>
                <a:gd name="gd14" fmla="val 334698"/>
                <a:gd name="gd15" fmla="val 86024"/>
                <a:gd name="gd16" fmla="val 300536"/>
                <a:gd name="gd17" fmla="val 111005"/>
                <a:gd name="gd18" fmla="val 267708"/>
                <a:gd name="gd19" fmla="val 138779"/>
                <a:gd name="gd20" fmla="val 236309"/>
                <a:gd name="gd21" fmla="val 169218"/>
                <a:gd name="gd22" fmla="val 206434"/>
                <a:gd name="gd23" fmla="val 202197"/>
                <a:gd name="gd24" fmla="val 178178"/>
                <a:gd name="gd25" fmla="val 237587"/>
                <a:gd name="gd26" fmla="val 151636"/>
                <a:gd name="gd27" fmla="val 275263"/>
                <a:gd name="gd28" fmla="val 126903"/>
                <a:gd name="gd29" fmla="val 315097"/>
                <a:gd name="gd30" fmla="val 104075"/>
                <a:gd name="gd31" fmla="val 356963"/>
                <a:gd name="gd32" fmla="val 83246"/>
                <a:gd name="gd33" fmla="val 400733"/>
                <a:gd name="gd34" fmla="val 64512"/>
                <a:gd name="gd35" fmla="val 446282"/>
                <a:gd name="gd36" fmla="val 47967"/>
                <a:gd name="gd37" fmla="val 493481"/>
                <a:gd name="gd38" fmla="val 33706"/>
                <a:gd name="gd39" fmla="val 542205"/>
                <a:gd name="gd40" fmla="val 21825"/>
                <a:gd name="gd41" fmla="val 592327"/>
                <a:gd name="gd42" fmla="val 12419"/>
                <a:gd name="gd43" fmla="val 643719"/>
                <a:gd name="gd44" fmla="val 5583"/>
                <a:gd name="gd45" fmla="val 696255"/>
                <a:gd name="gd46" fmla="val 1411"/>
                <a:gd name="gd47" fmla="val 749807"/>
                <a:gd name="gd48" fmla="val 0"/>
                <a:gd name="gd49" fmla="val 803360"/>
                <a:gd name="gd50" fmla="val 1411"/>
                <a:gd name="gd51" fmla="val 855896"/>
                <a:gd name="gd52" fmla="val 5583"/>
                <a:gd name="gd53" fmla="val 907288"/>
                <a:gd name="gd54" fmla="val 12419"/>
                <a:gd name="gd55" fmla="val 957410"/>
                <a:gd name="gd56" fmla="val 21825"/>
                <a:gd name="gd57" fmla="val 1006134"/>
                <a:gd name="gd58" fmla="val 33706"/>
                <a:gd name="gd59" fmla="val 1053333"/>
                <a:gd name="gd60" fmla="val 47967"/>
                <a:gd name="gd61" fmla="val 1098882"/>
                <a:gd name="gd62" fmla="val 64512"/>
                <a:gd name="gd63" fmla="val 1142652"/>
                <a:gd name="gd64" fmla="val 83246"/>
                <a:gd name="gd65" fmla="val 1184518"/>
                <a:gd name="gd66" fmla="val 104075"/>
                <a:gd name="gd67" fmla="val 1224352"/>
                <a:gd name="gd68" fmla="val 126903"/>
                <a:gd name="gd69" fmla="val 1262028"/>
                <a:gd name="gd70" fmla="val 151636"/>
                <a:gd name="gd71" fmla="val 1297418"/>
                <a:gd name="gd72" fmla="val 178178"/>
                <a:gd name="gd73" fmla="val 1330397"/>
                <a:gd name="gd74" fmla="val 206434"/>
                <a:gd name="gd75" fmla="val 1360836"/>
                <a:gd name="gd76" fmla="val 236309"/>
                <a:gd name="gd77" fmla="val 1388610"/>
                <a:gd name="gd78" fmla="val 267708"/>
                <a:gd name="gd79" fmla="val 1413591"/>
                <a:gd name="gd80" fmla="val 300536"/>
                <a:gd name="gd81" fmla="val 1435653"/>
                <a:gd name="gd82" fmla="val 334698"/>
                <a:gd name="gd83" fmla="val 1454669"/>
                <a:gd name="gd84" fmla="val 370098"/>
                <a:gd name="gd85" fmla="val 1470511"/>
                <a:gd name="gd86" fmla="val 406642"/>
                <a:gd name="gd87" fmla="val 1483054"/>
                <a:gd name="gd88" fmla="val 444235"/>
                <a:gd name="gd89" fmla="val 1492170"/>
                <a:gd name="gd90" fmla="val 482782"/>
                <a:gd name="gd91" fmla="val 1497733"/>
                <a:gd name="gd92" fmla="val 522187"/>
                <a:gd name="gd93" fmla="val 1499616"/>
                <a:gd name="gd94" fmla="val 562355"/>
                <a:gd name="gd95" fmla="val 1497733"/>
                <a:gd name="gd96" fmla="val 602524"/>
                <a:gd name="gd97" fmla="val 1492170"/>
                <a:gd name="gd98" fmla="val 641929"/>
                <a:gd name="gd99" fmla="val 1483054"/>
                <a:gd name="gd100" fmla="val 680476"/>
                <a:gd name="gd101" fmla="val 1470511"/>
                <a:gd name="gd102" fmla="val 718069"/>
                <a:gd name="gd103" fmla="val 1454669"/>
                <a:gd name="gd104" fmla="val 754613"/>
                <a:gd name="gd105" fmla="val 1435653"/>
                <a:gd name="gd106" fmla="val 790013"/>
                <a:gd name="gd107" fmla="val 1413591"/>
                <a:gd name="gd108" fmla="val 824175"/>
                <a:gd name="gd109" fmla="val 1388610"/>
                <a:gd name="gd110" fmla="val 857003"/>
                <a:gd name="gd111" fmla="val 1360836"/>
                <a:gd name="gd112" fmla="val 888402"/>
                <a:gd name="gd113" fmla="val 1330397"/>
                <a:gd name="gd114" fmla="val 918277"/>
                <a:gd name="gd115" fmla="val 1297418"/>
                <a:gd name="gd116" fmla="val 946533"/>
                <a:gd name="gd117" fmla="val 1262028"/>
                <a:gd name="gd118" fmla="val 973075"/>
                <a:gd name="gd119" fmla="val 1224352"/>
                <a:gd name="gd120" fmla="val 997808"/>
                <a:gd name="gd121" fmla="val 1184518"/>
                <a:gd name="gd122" fmla="val 1020636"/>
                <a:gd name="gd123" fmla="val 1142652"/>
                <a:gd name="gd124" fmla="val 1041465"/>
                <a:gd name="gd125" fmla="val 1098882"/>
                <a:gd name="gd126" fmla="val 1060199"/>
                <a:gd name="gd127" fmla="val 1053333"/>
                <a:gd name="gd128" fmla="val 1076744"/>
                <a:gd name="gd129" fmla="val 1006134"/>
                <a:gd name="gd130" fmla="val 1091005"/>
                <a:gd name="gd131" fmla="val 957410"/>
                <a:gd name="gd132" fmla="val 1102886"/>
                <a:gd name="gd133" fmla="val 907288"/>
                <a:gd name="gd134" fmla="val 1112292"/>
                <a:gd name="gd135" fmla="val 855896"/>
                <a:gd name="gd136" fmla="val 1119128"/>
                <a:gd name="gd137" fmla="val 803360"/>
                <a:gd name="gd138" fmla="val 1123300"/>
                <a:gd name="gd139" fmla="val 749807"/>
                <a:gd name="gd140" fmla="val 1124712"/>
                <a:gd name="gd141" fmla="val 696255"/>
                <a:gd name="gd142" fmla="val 1123300"/>
                <a:gd name="gd143" fmla="val 643719"/>
                <a:gd name="gd144" fmla="val 1119128"/>
                <a:gd name="gd145" fmla="val 592327"/>
                <a:gd name="gd146" fmla="val 1112292"/>
                <a:gd name="gd147" fmla="val 542205"/>
                <a:gd name="gd148" fmla="val 1102886"/>
                <a:gd name="gd149" fmla="val 493481"/>
                <a:gd name="gd150" fmla="val 1091005"/>
                <a:gd name="gd151" fmla="val 446282"/>
                <a:gd name="gd152" fmla="val 1076744"/>
                <a:gd name="gd153" fmla="val 400733"/>
                <a:gd name="gd154" fmla="val 1060199"/>
                <a:gd name="gd155" fmla="val 356963"/>
                <a:gd name="gd156" fmla="val 1041465"/>
                <a:gd name="gd157" fmla="val 315097"/>
                <a:gd name="gd158" fmla="val 1020636"/>
                <a:gd name="gd159" fmla="val 275263"/>
                <a:gd name="gd160" fmla="val 997808"/>
                <a:gd name="gd161" fmla="val 237587"/>
                <a:gd name="gd162" fmla="val 973075"/>
                <a:gd name="gd163" fmla="val 202197"/>
                <a:gd name="gd164" fmla="val 946533"/>
                <a:gd name="gd165" fmla="val 169218"/>
                <a:gd name="gd166" fmla="val 918277"/>
                <a:gd name="gd167" fmla="val 138779"/>
                <a:gd name="gd168" fmla="val 888402"/>
                <a:gd name="gd169" fmla="val 111005"/>
                <a:gd name="gd170" fmla="val 857003"/>
                <a:gd name="gd171" fmla="val 86024"/>
                <a:gd name="gd172" fmla="val 824175"/>
                <a:gd name="gd173" fmla="val 63962"/>
                <a:gd name="gd174" fmla="val 790013"/>
                <a:gd name="gd175" fmla="val 44946"/>
                <a:gd name="gd176" fmla="val 754613"/>
                <a:gd name="gd177" fmla="val 29104"/>
                <a:gd name="gd178" fmla="val 718069"/>
                <a:gd name="gd179" fmla="val 16561"/>
                <a:gd name="gd180" fmla="val 680476"/>
                <a:gd name="gd181" fmla="val 7445"/>
                <a:gd name="gd182" fmla="val 641929"/>
                <a:gd name="gd183" fmla="val 1882"/>
                <a:gd name="gd184" fmla="val 602524"/>
                <a:gd name="gd185" fmla="val 0"/>
                <a:gd name="gd186" fmla="val 562355"/>
                <a:gd name="gd187" fmla="*/ w 0 1499870"/>
                <a:gd name="gd188" fmla="*/ h 0 1125220"/>
                <a:gd name="gd189" fmla="*/ w 1499870 1499870"/>
                <a:gd name="gd190" fmla="*/ h 1125220 1125220"/>
              </a:gdLst>
              <a:ahLst/>
              <a:cxnLst/>
              <a:rect l="gd187" t="gd188" r="gd189" b="gd190"/>
              <a:pathLst>
                <a:path w="1499870" h="1125220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lnTo>
                    <a:pt x="gd179" y="gd180"/>
                  </a:lnTo>
                  <a:lnTo>
                    <a:pt x="gd181" y="gd182"/>
                  </a:lnTo>
                  <a:lnTo>
                    <a:pt x="gd183" y="gd184"/>
                  </a:lnTo>
                  <a:lnTo>
                    <a:pt x="gd185" y="gd186"/>
                  </a:lnTo>
                  <a:close/>
                </a:path>
                <a:path w="1499870" h="1125220" extrusionOk="0"/>
              </a:pathLst>
            </a:custGeom>
            <a:noFill/>
            <a:ln w="12700">
              <a:solidFill>
                <a:srgbClr val="1D2C5A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pic>
          <p:nvPicPr>
            <p:cNvPr id="5130" name="object 10"/>
            <p:cNvPicPr>
              <a:picLocks noChangeAspect="1"/>
            </p:cNvPicPr>
            <p:nvPr/>
          </p:nvPicPr>
          <p:blipFill>
            <a:blip r:embed="rId2"/>
            <a:stretch/>
          </p:blipFill>
          <p:spPr bwMode="auto">
            <a:xfrm>
              <a:off x="5765291" y="665987"/>
              <a:ext cx="952500" cy="818388"/>
            </a:xfrm>
            <a:prstGeom prst="rect">
              <a:avLst/>
            </a:prstGeom>
            <a:noFill/>
          </p:spPr>
        </p:pic>
        <p:sp>
          <p:nvSpPr>
            <p:cNvPr id="5131" name="object 11"/>
            <p:cNvSpPr>
              <a:spLocks noChangeShapeType="1"/>
            </p:cNvSpPr>
            <p:nvPr/>
          </p:nvSpPr>
          <p:spPr bwMode="auto">
            <a:xfrm>
              <a:off x="9846563" y="1856231"/>
              <a:ext cx="1498600" cy="1123315"/>
            </a:xfrm>
            <a:custGeom>
              <a:avLst/>
              <a:gdLst>
                <a:gd name="gd0" fmla="val 65536"/>
                <a:gd name="gd1" fmla="val 749045"/>
                <a:gd name="gd2" fmla="val 0"/>
                <a:gd name="gd3" fmla="val 693149"/>
                <a:gd name="gd4" fmla="val 1540"/>
                <a:gd name="gd5" fmla="val 638368"/>
                <a:gd name="gd6" fmla="val 6089"/>
                <a:gd name="gd7" fmla="val 584846"/>
                <a:gd name="gd8" fmla="val 13538"/>
                <a:gd name="gd9" fmla="val 532729"/>
                <a:gd name="gd10" fmla="val 23779"/>
                <a:gd name="gd11" fmla="val 482161"/>
                <a:gd name="gd12" fmla="val 36702"/>
                <a:gd name="gd13" fmla="val 433287"/>
                <a:gd name="gd14" fmla="val 52200"/>
                <a:gd name="gd15" fmla="val 386253"/>
                <a:gd name="gd16" fmla="val 70163"/>
                <a:gd name="gd17" fmla="val 341203"/>
                <a:gd name="gd18" fmla="val 90482"/>
                <a:gd name="gd19" fmla="val 298282"/>
                <a:gd name="gd20" fmla="val 113050"/>
                <a:gd name="gd21" fmla="val 257636"/>
                <a:gd name="gd22" fmla="val 137758"/>
                <a:gd name="gd23" fmla="val 219408"/>
                <a:gd name="gd24" fmla="val 164496"/>
                <a:gd name="gd25" fmla="val 183744"/>
                <a:gd name="gd26" fmla="val 193157"/>
                <a:gd name="gd27" fmla="val 150789"/>
                <a:gd name="gd28" fmla="val 223632"/>
                <a:gd name="gd29" fmla="val 120687"/>
                <a:gd name="gd30" fmla="val 255811"/>
                <a:gd name="gd31" fmla="val 93585"/>
                <a:gd name="gd32" fmla="val 289587"/>
                <a:gd name="gd33" fmla="val 69625"/>
                <a:gd name="gd34" fmla="val 324851"/>
                <a:gd name="gd35" fmla="val 48955"/>
                <a:gd name="gd36" fmla="val 361494"/>
                <a:gd name="gd37" fmla="val 31717"/>
                <a:gd name="gd38" fmla="val 399407"/>
                <a:gd name="gd39" fmla="val 18058"/>
                <a:gd name="gd40" fmla="val 438482"/>
                <a:gd name="gd41" fmla="val 8122"/>
                <a:gd name="gd42" fmla="val 478611"/>
                <a:gd name="gd43" fmla="val 2054"/>
                <a:gd name="gd44" fmla="val 519684"/>
                <a:gd name="gd45" fmla="val 0"/>
                <a:gd name="gd46" fmla="val 561593"/>
                <a:gd name="gd47" fmla="val 2054"/>
                <a:gd name="gd48" fmla="val 603503"/>
                <a:gd name="gd49" fmla="val 8122"/>
                <a:gd name="gd50" fmla="val 644576"/>
                <a:gd name="gd51" fmla="val 18058"/>
                <a:gd name="gd52" fmla="val 684705"/>
                <a:gd name="gd53" fmla="val 31717"/>
                <a:gd name="gd54" fmla="val 723780"/>
                <a:gd name="gd55" fmla="val 48955"/>
                <a:gd name="gd56" fmla="val 761693"/>
                <a:gd name="gd57" fmla="val 69625"/>
                <a:gd name="gd58" fmla="val 798336"/>
                <a:gd name="gd59" fmla="val 93585"/>
                <a:gd name="gd60" fmla="val 833600"/>
                <a:gd name="gd61" fmla="val 120687"/>
                <a:gd name="gd62" fmla="val 867376"/>
                <a:gd name="gd63" fmla="val 150789"/>
                <a:gd name="gd64" fmla="val 899555"/>
                <a:gd name="gd65" fmla="val 183744"/>
                <a:gd name="gd66" fmla="val 930030"/>
                <a:gd name="gd67" fmla="val 219408"/>
                <a:gd name="gd68" fmla="val 958691"/>
                <a:gd name="gd69" fmla="val 257636"/>
                <a:gd name="gd70" fmla="val 985429"/>
                <a:gd name="gd71" fmla="val 298282"/>
                <a:gd name="gd72" fmla="val 1010137"/>
                <a:gd name="gd73" fmla="val 341203"/>
                <a:gd name="gd74" fmla="val 1032705"/>
                <a:gd name="gd75" fmla="val 386253"/>
                <a:gd name="gd76" fmla="val 1053024"/>
                <a:gd name="gd77" fmla="val 433287"/>
                <a:gd name="gd78" fmla="val 1070987"/>
                <a:gd name="gd79" fmla="val 482161"/>
                <a:gd name="gd80" fmla="val 1086485"/>
                <a:gd name="gd81" fmla="val 532729"/>
                <a:gd name="gd82" fmla="val 1099408"/>
                <a:gd name="gd83" fmla="val 584846"/>
                <a:gd name="gd84" fmla="val 1109649"/>
                <a:gd name="gd85" fmla="val 638368"/>
                <a:gd name="gd86" fmla="val 1117098"/>
                <a:gd name="gd87" fmla="val 693149"/>
                <a:gd name="gd88" fmla="val 1121647"/>
                <a:gd name="gd89" fmla="val 749045"/>
                <a:gd name="gd90" fmla="val 1123188"/>
                <a:gd name="gd91" fmla="val 804942"/>
                <a:gd name="gd92" fmla="val 1121647"/>
                <a:gd name="gd93" fmla="val 859723"/>
                <a:gd name="gd94" fmla="val 1117098"/>
                <a:gd name="gd95" fmla="val 913245"/>
                <a:gd name="gd96" fmla="val 1109649"/>
                <a:gd name="gd97" fmla="val 965362"/>
                <a:gd name="gd98" fmla="val 1099408"/>
                <a:gd name="gd99" fmla="val 1015930"/>
                <a:gd name="gd100" fmla="val 1086485"/>
                <a:gd name="gd101" fmla="val 1064804"/>
                <a:gd name="gd102" fmla="val 1070987"/>
                <a:gd name="gd103" fmla="val 1111838"/>
                <a:gd name="gd104" fmla="val 1053024"/>
                <a:gd name="gd105" fmla="val 1156888"/>
                <a:gd name="gd106" fmla="val 1032705"/>
                <a:gd name="gd107" fmla="val 1199809"/>
                <a:gd name="gd108" fmla="val 1010137"/>
                <a:gd name="gd109" fmla="val 1240455"/>
                <a:gd name="gd110" fmla="val 985429"/>
                <a:gd name="gd111" fmla="val 1278683"/>
                <a:gd name="gd112" fmla="val 958691"/>
                <a:gd name="gd113" fmla="val 1314347"/>
                <a:gd name="gd114" fmla="val 930030"/>
                <a:gd name="gd115" fmla="val 1347302"/>
                <a:gd name="gd116" fmla="val 899555"/>
                <a:gd name="gd117" fmla="val 1377404"/>
                <a:gd name="gd118" fmla="val 867376"/>
                <a:gd name="gd119" fmla="val 1404506"/>
                <a:gd name="gd120" fmla="val 833600"/>
                <a:gd name="gd121" fmla="val 1428466"/>
                <a:gd name="gd122" fmla="val 798336"/>
                <a:gd name="gd123" fmla="val 1449136"/>
                <a:gd name="gd124" fmla="val 761693"/>
                <a:gd name="gd125" fmla="val 1466374"/>
                <a:gd name="gd126" fmla="val 723780"/>
                <a:gd name="gd127" fmla="val 1480033"/>
                <a:gd name="gd128" fmla="val 684705"/>
                <a:gd name="gd129" fmla="val 1489969"/>
                <a:gd name="gd130" fmla="val 644576"/>
                <a:gd name="gd131" fmla="val 1496037"/>
                <a:gd name="gd132" fmla="val 603503"/>
                <a:gd name="gd133" fmla="val 1498091"/>
                <a:gd name="gd134" fmla="val 561593"/>
                <a:gd name="gd135" fmla="val 1496037"/>
                <a:gd name="gd136" fmla="val 519684"/>
                <a:gd name="gd137" fmla="val 1489969"/>
                <a:gd name="gd138" fmla="val 478611"/>
                <a:gd name="gd139" fmla="val 1480033"/>
                <a:gd name="gd140" fmla="val 438482"/>
                <a:gd name="gd141" fmla="val 1466374"/>
                <a:gd name="gd142" fmla="val 399407"/>
                <a:gd name="gd143" fmla="val 1449136"/>
                <a:gd name="gd144" fmla="val 361494"/>
                <a:gd name="gd145" fmla="val 1428466"/>
                <a:gd name="gd146" fmla="val 324851"/>
                <a:gd name="gd147" fmla="val 1404506"/>
                <a:gd name="gd148" fmla="val 289587"/>
                <a:gd name="gd149" fmla="val 1377404"/>
                <a:gd name="gd150" fmla="val 255811"/>
                <a:gd name="gd151" fmla="val 1347302"/>
                <a:gd name="gd152" fmla="val 223632"/>
                <a:gd name="gd153" fmla="val 1314347"/>
                <a:gd name="gd154" fmla="val 193157"/>
                <a:gd name="gd155" fmla="val 1278683"/>
                <a:gd name="gd156" fmla="val 164496"/>
                <a:gd name="gd157" fmla="val 1240455"/>
                <a:gd name="gd158" fmla="val 137758"/>
                <a:gd name="gd159" fmla="val 1199809"/>
                <a:gd name="gd160" fmla="val 113050"/>
                <a:gd name="gd161" fmla="val 1156888"/>
                <a:gd name="gd162" fmla="val 90482"/>
                <a:gd name="gd163" fmla="val 1111838"/>
                <a:gd name="gd164" fmla="val 70163"/>
                <a:gd name="gd165" fmla="val 1064804"/>
                <a:gd name="gd166" fmla="val 52200"/>
                <a:gd name="gd167" fmla="val 1015930"/>
                <a:gd name="gd168" fmla="val 36702"/>
                <a:gd name="gd169" fmla="val 965362"/>
                <a:gd name="gd170" fmla="val 23779"/>
                <a:gd name="gd171" fmla="val 913245"/>
                <a:gd name="gd172" fmla="val 13538"/>
                <a:gd name="gd173" fmla="val 859723"/>
                <a:gd name="gd174" fmla="val 6089"/>
                <a:gd name="gd175" fmla="val 804942"/>
                <a:gd name="gd176" fmla="val 1540"/>
                <a:gd name="gd177" fmla="val 749045"/>
                <a:gd name="gd178" fmla="val 0"/>
                <a:gd name="gd179" fmla="*/ w 0 1498600"/>
                <a:gd name="gd180" fmla="*/ h 0 1123314"/>
                <a:gd name="gd181" fmla="*/ w 1498600 1498600"/>
                <a:gd name="gd182" fmla="*/ h 1123314 1123314"/>
              </a:gdLst>
              <a:ahLst/>
              <a:cxnLst/>
              <a:rect l="gd179" t="gd180" r="gd181" b="gd182"/>
              <a:pathLst>
                <a:path w="1498600" h="1123314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close/>
                </a:path>
                <a:path w="1498600" h="1123314" extrusionOk="0"/>
              </a:pathLst>
            </a:custGeom>
            <a:solidFill>
              <a:srgbClr val="819FCF"/>
            </a:solidFill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2" name="object 12"/>
            <p:cNvSpPr>
              <a:spLocks noChangeShapeType="1"/>
            </p:cNvSpPr>
            <p:nvPr/>
          </p:nvSpPr>
          <p:spPr bwMode="auto">
            <a:xfrm>
              <a:off x="9846563" y="1856231"/>
              <a:ext cx="1498600" cy="1123315"/>
            </a:xfrm>
            <a:custGeom>
              <a:avLst/>
              <a:gdLst>
                <a:gd name="gd0" fmla="val 65536"/>
                <a:gd name="gd1" fmla="val 0"/>
                <a:gd name="gd2" fmla="val 561593"/>
                <a:gd name="gd3" fmla="val 2054"/>
                <a:gd name="gd4" fmla="val 519684"/>
                <a:gd name="gd5" fmla="val 8122"/>
                <a:gd name="gd6" fmla="val 478611"/>
                <a:gd name="gd7" fmla="val 18058"/>
                <a:gd name="gd8" fmla="val 438482"/>
                <a:gd name="gd9" fmla="val 31717"/>
                <a:gd name="gd10" fmla="val 399407"/>
                <a:gd name="gd11" fmla="val 48955"/>
                <a:gd name="gd12" fmla="val 361494"/>
                <a:gd name="gd13" fmla="val 69625"/>
                <a:gd name="gd14" fmla="val 324851"/>
                <a:gd name="gd15" fmla="val 93585"/>
                <a:gd name="gd16" fmla="val 289587"/>
                <a:gd name="gd17" fmla="val 120687"/>
                <a:gd name="gd18" fmla="val 255811"/>
                <a:gd name="gd19" fmla="val 150789"/>
                <a:gd name="gd20" fmla="val 223632"/>
                <a:gd name="gd21" fmla="val 183744"/>
                <a:gd name="gd22" fmla="val 193157"/>
                <a:gd name="gd23" fmla="val 219408"/>
                <a:gd name="gd24" fmla="val 164496"/>
                <a:gd name="gd25" fmla="val 257636"/>
                <a:gd name="gd26" fmla="val 137758"/>
                <a:gd name="gd27" fmla="val 298282"/>
                <a:gd name="gd28" fmla="val 113050"/>
                <a:gd name="gd29" fmla="val 341203"/>
                <a:gd name="gd30" fmla="val 90482"/>
                <a:gd name="gd31" fmla="val 386253"/>
                <a:gd name="gd32" fmla="val 70163"/>
                <a:gd name="gd33" fmla="val 433287"/>
                <a:gd name="gd34" fmla="val 52200"/>
                <a:gd name="gd35" fmla="val 482161"/>
                <a:gd name="gd36" fmla="val 36702"/>
                <a:gd name="gd37" fmla="val 532729"/>
                <a:gd name="gd38" fmla="val 23779"/>
                <a:gd name="gd39" fmla="val 584846"/>
                <a:gd name="gd40" fmla="val 13538"/>
                <a:gd name="gd41" fmla="val 638368"/>
                <a:gd name="gd42" fmla="val 6089"/>
                <a:gd name="gd43" fmla="val 693149"/>
                <a:gd name="gd44" fmla="val 1540"/>
                <a:gd name="gd45" fmla="val 749045"/>
                <a:gd name="gd46" fmla="val 0"/>
                <a:gd name="gd47" fmla="val 804942"/>
                <a:gd name="gd48" fmla="val 1540"/>
                <a:gd name="gd49" fmla="val 859723"/>
                <a:gd name="gd50" fmla="val 6089"/>
                <a:gd name="gd51" fmla="val 913245"/>
                <a:gd name="gd52" fmla="val 13538"/>
                <a:gd name="gd53" fmla="val 965362"/>
                <a:gd name="gd54" fmla="val 23779"/>
                <a:gd name="gd55" fmla="val 1015930"/>
                <a:gd name="gd56" fmla="val 36702"/>
                <a:gd name="gd57" fmla="val 1064804"/>
                <a:gd name="gd58" fmla="val 52200"/>
                <a:gd name="gd59" fmla="val 1111838"/>
                <a:gd name="gd60" fmla="val 70163"/>
                <a:gd name="gd61" fmla="val 1156888"/>
                <a:gd name="gd62" fmla="val 90482"/>
                <a:gd name="gd63" fmla="val 1199809"/>
                <a:gd name="gd64" fmla="val 113050"/>
                <a:gd name="gd65" fmla="val 1240455"/>
                <a:gd name="gd66" fmla="val 137758"/>
                <a:gd name="gd67" fmla="val 1278683"/>
                <a:gd name="gd68" fmla="val 164496"/>
                <a:gd name="gd69" fmla="val 1314347"/>
                <a:gd name="gd70" fmla="val 193157"/>
                <a:gd name="gd71" fmla="val 1347302"/>
                <a:gd name="gd72" fmla="val 223632"/>
                <a:gd name="gd73" fmla="val 1377404"/>
                <a:gd name="gd74" fmla="val 255811"/>
                <a:gd name="gd75" fmla="val 1404506"/>
                <a:gd name="gd76" fmla="val 289587"/>
                <a:gd name="gd77" fmla="val 1428466"/>
                <a:gd name="gd78" fmla="val 324851"/>
                <a:gd name="gd79" fmla="val 1449136"/>
                <a:gd name="gd80" fmla="val 361494"/>
                <a:gd name="gd81" fmla="val 1466374"/>
                <a:gd name="gd82" fmla="val 399407"/>
                <a:gd name="gd83" fmla="val 1480033"/>
                <a:gd name="gd84" fmla="val 438482"/>
                <a:gd name="gd85" fmla="val 1489969"/>
                <a:gd name="gd86" fmla="val 478611"/>
                <a:gd name="gd87" fmla="val 1496037"/>
                <a:gd name="gd88" fmla="val 519684"/>
                <a:gd name="gd89" fmla="val 1498091"/>
                <a:gd name="gd90" fmla="val 561593"/>
                <a:gd name="gd91" fmla="val 1496037"/>
                <a:gd name="gd92" fmla="val 603503"/>
                <a:gd name="gd93" fmla="val 1489969"/>
                <a:gd name="gd94" fmla="val 644576"/>
                <a:gd name="gd95" fmla="val 1480033"/>
                <a:gd name="gd96" fmla="val 684705"/>
                <a:gd name="gd97" fmla="val 1466374"/>
                <a:gd name="gd98" fmla="val 723780"/>
                <a:gd name="gd99" fmla="val 1449136"/>
                <a:gd name="gd100" fmla="val 761693"/>
                <a:gd name="gd101" fmla="val 1428466"/>
                <a:gd name="gd102" fmla="val 798336"/>
                <a:gd name="gd103" fmla="val 1404506"/>
                <a:gd name="gd104" fmla="val 833600"/>
                <a:gd name="gd105" fmla="val 1377404"/>
                <a:gd name="gd106" fmla="val 867376"/>
                <a:gd name="gd107" fmla="val 1347302"/>
                <a:gd name="gd108" fmla="val 899555"/>
                <a:gd name="gd109" fmla="val 1314347"/>
                <a:gd name="gd110" fmla="val 930030"/>
                <a:gd name="gd111" fmla="val 1278683"/>
                <a:gd name="gd112" fmla="val 958691"/>
                <a:gd name="gd113" fmla="val 1240455"/>
                <a:gd name="gd114" fmla="val 985429"/>
                <a:gd name="gd115" fmla="val 1199809"/>
                <a:gd name="gd116" fmla="val 1010137"/>
                <a:gd name="gd117" fmla="val 1156888"/>
                <a:gd name="gd118" fmla="val 1032705"/>
                <a:gd name="gd119" fmla="val 1111838"/>
                <a:gd name="gd120" fmla="val 1053024"/>
                <a:gd name="gd121" fmla="val 1064804"/>
                <a:gd name="gd122" fmla="val 1070987"/>
                <a:gd name="gd123" fmla="val 1015930"/>
                <a:gd name="gd124" fmla="val 1086485"/>
                <a:gd name="gd125" fmla="val 965362"/>
                <a:gd name="gd126" fmla="val 1099408"/>
                <a:gd name="gd127" fmla="val 913245"/>
                <a:gd name="gd128" fmla="val 1109649"/>
                <a:gd name="gd129" fmla="val 859723"/>
                <a:gd name="gd130" fmla="val 1117098"/>
                <a:gd name="gd131" fmla="val 804942"/>
                <a:gd name="gd132" fmla="val 1121647"/>
                <a:gd name="gd133" fmla="val 749045"/>
                <a:gd name="gd134" fmla="val 1123188"/>
                <a:gd name="gd135" fmla="val 693149"/>
                <a:gd name="gd136" fmla="val 1121647"/>
                <a:gd name="gd137" fmla="val 638368"/>
                <a:gd name="gd138" fmla="val 1117098"/>
                <a:gd name="gd139" fmla="val 584846"/>
                <a:gd name="gd140" fmla="val 1109649"/>
                <a:gd name="gd141" fmla="val 532729"/>
                <a:gd name="gd142" fmla="val 1099408"/>
                <a:gd name="gd143" fmla="val 482161"/>
                <a:gd name="gd144" fmla="val 1086485"/>
                <a:gd name="gd145" fmla="val 433287"/>
                <a:gd name="gd146" fmla="val 1070987"/>
                <a:gd name="gd147" fmla="val 386253"/>
                <a:gd name="gd148" fmla="val 1053024"/>
                <a:gd name="gd149" fmla="val 341203"/>
                <a:gd name="gd150" fmla="val 1032705"/>
                <a:gd name="gd151" fmla="val 298282"/>
                <a:gd name="gd152" fmla="val 1010137"/>
                <a:gd name="gd153" fmla="val 257636"/>
                <a:gd name="gd154" fmla="val 985429"/>
                <a:gd name="gd155" fmla="val 219408"/>
                <a:gd name="gd156" fmla="val 958691"/>
                <a:gd name="gd157" fmla="val 183744"/>
                <a:gd name="gd158" fmla="val 930030"/>
                <a:gd name="gd159" fmla="val 150789"/>
                <a:gd name="gd160" fmla="val 899555"/>
                <a:gd name="gd161" fmla="val 120687"/>
                <a:gd name="gd162" fmla="val 867376"/>
                <a:gd name="gd163" fmla="val 93585"/>
                <a:gd name="gd164" fmla="val 833600"/>
                <a:gd name="gd165" fmla="val 69625"/>
                <a:gd name="gd166" fmla="val 798336"/>
                <a:gd name="gd167" fmla="val 48955"/>
                <a:gd name="gd168" fmla="val 761693"/>
                <a:gd name="gd169" fmla="val 31717"/>
                <a:gd name="gd170" fmla="val 723780"/>
                <a:gd name="gd171" fmla="val 18058"/>
                <a:gd name="gd172" fmla="val 684705"/>
                <a:gd name="gd173" fmla="val 8122"/>
                <a:gd name="gd174" fmla="val 644576"/>
                <a:gd name="gd175" fmla="val 2054"/>
                <a:gd name="gd176" fmla="val 603503"/>
                <a:gd name="gd177" fmla="val 0"/>
                <a:gd name="gd178" fmla="val 561593"/>
                <a:gd name="gd179" fmla="*/ w 0 1498600"/>
                <a:gd name="gd180" fmla="*/ h 0 1123314"/>
                <a:gd name="gd181" fmla="*/ w 1498600 1498600"/>
                <a:gd name="gd182" fmla="*/ h 1123314 1123314"/>
              </a:gdLst>
              <a:ahLst/>
              <a:cxnLst/>
              <a:rect l="gd179" t="gd180" r="gd181" b="gd182"/>
              <a:pathLst>
                <a:path w="1498600" h="1123314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close/>
                </a:path>
                <a:path w="1498600" h="1123314" extrusionOk="0"/>
              </a:pathLst>
            </a:custGeom>
            <a:noFill/>
            <a:ln w="12700">
              <a:solidFill>
                <a:srgbClr val="1D2C5A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pic>
          <p:nvPicPr>
            <p:cNvPr id="5133" name="object 13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10018775" y="1808987"/>
              <a:ext cx="1213103" cy="1219200"/>
            </a:xfrm>
            <a:prstGeom prst="rect">
              <a:avLst/>
            </a:prstGeom>
            <a:noFill/>
          </p:spPr>
        </p:pic>
        <p:sp>
          <p:nvSpPr>
            <p:cNvPr id="5134" name="object 14"/>
            <p:cNvSpPr>
              <a:spLocks noChangeShapeType="1"/>
            </p:cNvSpPr>
            <p:nvPr/>
          </p:nvSpPr>
          <p:spPr bwMode="auto">
            <a:xfrm>
              <a:off x="5628131" y="3381755"/>
              <a:ext cx="1499870" cy="1123315"/>
            </a:xfrm>
            <a:custGeom>
              <a:avLst/>
              <a:gdLst>
                <a:gd name="gd0" fmla="val 65536"/>
                <a:gd name="gd1" fmla="val 749807"/>
                <a:gd name="gd2" fmla="val 0"/>
                <a:gd name="gd3" fmla="val 696255"/>
                <a:gd name="gd4" fmla="val 1410"/>
                <a:gd name="gd5" fmla="val 643719"/>
                <a:gd name="gd6" fmla="val 5577"/>
                <a:gd name="gd7" fmla="val 592327"/>
                <a:gd name="gd8" fmla="val 12406"/>
                <a:gd name="gd9" fmla="val 542205"/>
                <a:gd name="gd10" fmla="val 21802"/>
                <a:gd name="gd11" fmla="val 493481"/>
                <a:gd name="gd12" fmla="val 33670"/>
                <a:gd name="gd13" fmla="val 446282"/>
                <a:gd name="gd14" fmla="val 47915"/>
                <a:gd name="gd15" fmla="val 400733"/>
                <a:gd name="gd16" fmla="val 64441"/>
                <a:gd name="gd17" fmla="val 356963"/>
                <a:gd name="gd18" fmla="val 83154"/>
                <a:gd name="gd19" fmla="val 315097"/>
                <a:gd name="gd20" fmla="val 103958"/>
                <a:gd name="gd21" fmla="val 275263"/>
                <a:gd name="gd22" fmla="val 126759"/>
                <a:gd name="gd23" fmla="val 237587"/>
                <a:gd name="gd24" fmla="val 151462"/>
                <a:gd name="gd25" fmla="val 202197"/>
                <a:gd name="gd26" fmla="val 177970"/>
                <a:gd name="gd27" fmla="val 169218"/>
                <a:gd name="gd28" fmla="val 206190"/>
                <a:gd name="gd29" fmla="val 138779"/>
                <a:gd name="gd30" fmla="val 236026"/>
                <a:gd name="gd31" fmla="val 111005"/>
                <a:gd name="gd32" fmla="val 267384"/>
                <a:gd name="gd33" fmla="val 86024"/>
                <a:gd name="gd34" fmla="val 300167"/>
                <a:gd name="gd35" fmla="val 63962"/>
                <a:gd name="gd36" fmla="val 334281"/>
                <a:gd name="gd37" fmla="val 44946"/>
                <a:gd name="gd38" fmla="val 369631"/>
                <a:gd name="gd39" fmla="val 29104"/>
                <a:gd name="gd40" fmla="val 406122"/>
                <a:gd name="gd41" fmla="val 16561"/>
                <a:gd name="gd42" fmla="val 443659"/>
                <a:gd name="gd43" fmla="val 7445"/>
                <a:gd name="gd44" fmla="val 482147"/>
                <a:gd name="gd45" fmla="val 1882"/>
                <a:gd name="gd46" fmla="val 521490"/>
                <a:gd name="gd47" fmla="val 0"/>
                <a:gd name="gd48" fmla="val 561594"/>
                <a:gd name="gd49" fmla="val 1882"/>
                <a:gd name="gd50" fmla="val 601697"/>
                <a:gd name="gd51" fmla="val 7445"/>
                <a:gd name="gd52" fmla="val 641040"/>
                <a:gd name="gd53" fmla="val 16561"/>
                <a:gd name="gd54" fmla="val 679528"/>
                <a:gd name="gd55" fmla="val 29104"/>
                <a:gd name="gd56" fmla="val 717065"/>
                <a:gd name="gd57" fmla="val 44946"/>
                <a:gd name="gd58" fmla="val 753556"/>
                <a:gd name="gd59" fmla="val 63962"/>
                <a:gd name="gd60" fmla="val 788906"/>
                <a:gd name="gd61" fmla="val 86024"/>
                <a:gd name="gd62" fmla="val 823020"/>
                <a:gd name="gd63" fmla="val 111005"/>
                <a:gd name="gd64" fmla="val 855803"/>
                <a:gd name="gd65" fmla="val 138779"/>
                <a:gd name="gd66" fmla="val 887161"/>
                <a:gd name="gd67" fmla="val 169218"/>
                <a:gd name="gd68" fmla="val 916997"/>
                <a:gd name="gd69" fmla="val 202197"/>
                <a:gd name="gd70" fmla="val 945217"/>
                <a:gd name="gd71" fmla="val 237587"/>
                <a:gd name="gd72" fmla="val 971725"/>
                <a:gd name="gd73" fmla="val 275263"/>
                <a:gd name="gd74" fmla="val 996428"/>
                <a:gd name="gd75" fmla="val 315097"/>
                <a:gd name="gd76" fmla="val 1019229"/>
                <a:gd name="gd77" fmla="val 356963"/>
                <a:gd name="gd78" fmla="val 1040033"/>
                <a:gd name="gd79" fmla="val 400733"/>
                <a:gd name="gd80" fmla="val 1058746"/>
                <a:gd name="gd81" fmla="val 446282"/>
                <a:gd name="gd82" fmla="val 1075272"/>
                <a:gd name="gd83" fmla="val 493481"/>
                <a:gd name="gd84" fmla="val 1089517"/>
                <a:gd name="gd85" fmla="val 542205"/>
                <a:gd name="gd86" fmla="val 1101385"/>
                <a:gd name="gd87" fmla="val 592327"/>
                <a:gd name="gd88" fmla="val 1110781"/>
                <a:gd name="gd89" fmla="val 643719"/>
                <a:gd name="gd90" fmla="val 1117610"/>
                <a:gd name="gd91" fmla="val 696255"/>
                <a:gd name="gd92" fmla="val 1121777"/>
                <a:gd name="gd93" fmla="val 749807"/>
                <a:gd name="gd94" fmla="val 1123188"/>
                <a:gd name="gd95" fmla="val 803360"/>
                <a:gd name="gd96" fmla="val 1121777"/>
                <a:gd name="gd97" fmla="val 855896"/>
                <a:gd name="gd98" fmla="val 1117610"/>
                <a:gd name="gd99" fmla="val 907288"/>
                <a:gd name="gd100" fmla="val 1110781"/>
                <a:gd name="gd101" fmla="val 957410"/>
                <a:gd name="gd102" fmla="val 1101385"/>
                <a:gd name="gd103" fmla="val 1006134"/>
                <a:gd name="gd104" fmla="val 1089517"/>
                <a:gd name="gd105" fmla="val 1053333"/>
                <a:gd name="gd106" fmla="val 1075272"/>
                <a:gd name="gd107" fmla="val 1098882"/>
                <a:gd name="gd108" fmla="val 1058746"/>
                <a:gd name="gd109" fmla="val 1142652"/>
                <a:gd name="gd110" fmla="val 1040033"/>
                <a:gd name="gd111" fmla="val 1184518"/>
                <a:gd name="gd112" fmla="val 1019229"/>
                <a:gd name="gd113" fmla="val 1224352"/>
                <a:gd name="gd114" fmla="val 996428"/>
                <a:gd name="gd115" fmla="val 1262028"/>
                <a:gd name="gd116" fmla="val 971725"/>
                <a:gd name="gd117" fmla="val 1297418"/>
                <a:gd name="gd118" fmla="val 945217"/>
                <a:gd name="gd119" fmla="val 1330397"/>
                <a:gd name="gd120" fmla="val 916997"/>
                <a:gd name="gd121" fmla="val 1360836"/>
                <a:gd name="gd122" fmla="val 887161"/>
                <a:gd name="gd123" fmla="val 1388610"/>
                <a:gd name="gd124" fmla="val 855803"/>
                <a:gd name="gd125" fmla="val 1413591"/>
                <a:gd name="gd126" fmla="val 823020"/>
                <a:gd name="gd127" fmla="val 1435653"/>
                <a:gd name="gd128" fmla="val 788906"/>
                <a:gd name="gd129" fmla="val 1454669"/>
                <a:gd name="gd130" fmla="val 753556"/>
                <a:gd name="gd131" fmla="val 1470511"/>
                <a:gd name="gd132" fmla="val 717065"/>
                <a:gd name="gd133" fmla="val 1483054"/>
                <a:gd name="gd134" fmla="val 679528"/>
                <a:gd name="gd135" fmla="val 1492170"/>
                <a:gd name="gd136" fmla="val 641040"/>
                <a:gd name="gd137" fmla="val 1497733"/>
                <a:gd name="gd138" fmla="val 601697"/>
                <a:gd name="gd139" fmla="val 1499615"/>
                <a:gd name="gd140" fmla="val 561594"/>
                <a:gd name="gd141" fmla="val 1497733"/>
                <a:gd name="gd142" fmla="val 521490"/>
                <a:gd name="gd143" fmla="val 1492170"/>
                <a:gd name="gd144" fmla="val 482147"/>
                <a:gd name="gd145" fmla="val 1483054"/>
                <a:gd name="gd146" fmla="val 443659"/>
                <a:gd name="gd147" fmla="val 1470511"/>
                <a:gd name="gd148" fmla="val 406122"/>
                <a:gd name="gd149" fmla="val 1454669"/>
                <a:gd name="gd150" fmla="val 369631"/>
                <a:gd name="gd151" fmla="val 1435653"/>
                <a:gd name="gd152" fmla="val 334281"/>
                <a:gd name="gd153" fmla="val 1413591"/>
                <a:gd name="gd154" fmla="val 300167"/>
                <a:gd name="gd155" fmla="val 1388610"/>
                <a:gd name="gd156" fmla="val 267384"/>
                <a:gd name="gd157" fmla="val 1360836"/>
                <a:gd name="gd158" fmla="val 236026"/>
                <a:gd name="gd159" fmla="val 1330397"/>
                <a:gd name="gd160" fmla="val 206190"/>
                <a:gd name="gd161" fmla="val 1297418"/>
                <a:gd name="gd162" fmla="val 177970"/>
                <a:gd name="gd163" fmla="val 1262028"/>
                <a:gd name="gd164" fmla="val 151462"/>
                <a:gd name="gd165" fmla="val 1224352"/>
                <a:gd name="gd166" fmla="val 126759"/>
                <a:gd name="gd167" fmla="val 1184518"/>
                <a:gd name="gd168" fmla="val 103958"/>
                <a:gd name="gd169" fmla="val 1142652"/>
                <a:gd name="gd170" fmla="val 83154"/>
                <a:gd name="gd171" fmla="val 1098882"/>
                <a:gd name="gd172" fmla="val 64441"/>
                <a:gd name="gd173" fmla="val 1053333"/>
                <a:gd name="gd174" fmla="val 47915"/>
                <a:gd name="gd175" fmla="val 1006134"/>
                <a:gd name="gd176" fmla="val 33670"/>
                <a:gd name="gd177" fmla="val 957410"/>
                <a:gd name="gd178" fmla="val 21802"/>
                <a:gd name="gd179" fmla="val 907288"/>
                <a:gd name="gd180" fmla="val 12406"/>
                <a:gd name="gd181" fmla="val 855896"/>
                <a:gd name="gd182" fmla="val 5577"/>
                <a:gd name="gd183" fmla="val 803360"/>
                <a:gd name="gd184" fmla="val 1410"/>
                <a:gd name="gd185" fmla="val 749807"/>
                <a:gd name="gd186" fmla="val 0"/>
                <a:gd name="gd187" fmla="*/ w 0 1499870"/>
                <a:gd name="gd188" fmla="*/ h 0 1123314"/>
                <a:gd name="gd189" fmla="*/ w 1499870 1499870"/>
                <a:gd name="gd190" fmla="*/ h 1123314 1123314"/>
              </a:gdLst>
              <a:ahLst/>
              <a:cxnLst/>
              <a:rect l="gd187" t="gd188" r="gd189" b="gd190"/>
              <a:pathLst>
                <a:path w="1499870" h="1123314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lnTo>
                    <a:pt x="gd179" y="gd180"/>
                  </a:lnTo>
                  <a:lnTo>
                    <a:pt x="gd181" y="gd182"/>
                  </a:lnTo>
                  <a:lnTo>
                    <a:pt x="gd183" y="gd184"/>
                  </a:lnTo>
                  <a:lnTo>
                    <a:pt x="gd185" y="gd186"/>
                  </a:lnTo>
                  <a:close/>
                </a:path>
                <a:path w="1499870" h="1123314" extrusionOk="0"/>
              </a:pathLst>
            </a:custGeom>
            <a:solidFill>
              <a:srgbClr val="819FCF"/>
            </a:solidFill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5" name="object 15"/>
            <p:cNvSpPr>
              <a:spLocks noChangeShapeType="1"/>
            </p:cNvSpPr>
            <p:nvPr/>
          </p:nvSpPr>
          <p:spPr bwMode="auto">
            <a:xfrm>
              <a:off x="5628131" y="3381755"/>
              <a:ext cx="1499870" cy="1123315"/>
            </a:xfrm>
            <a:custGeom>
              <a:avLst/>
              <a:gdLst>
                <a:gd name="gd0" fmla="val 65536"/>
                <a:gd name="gd1" fmla="val 0"/>
                <a:gd name="gd2" fmla="val 561594"/>
                <a:gd name="gd3" fmla="val 1882"/>
                <a:gd name="gd4" fmla="val 521490"/>
                <a:gd name="gd5" fmla="val 7445"/>
                <a:gd name="gd6" fmla="val 482147"/>
                <a:gd name="gd7" fmla="val 16561"/>
                <a:gd name="gd8" fmla="val 443659"/>
                <a:gd name="gd9" fmla="val 29104"/>
                <a:gd name="gd10" fmla="val 406122"/>
                <a:gd name="gd11" fmla="val 44946"/>
                <a:gd name="gd12" fmla="val 369631"/>
                <a:gd name="gd13" fmla="val 63962"/>
                <a:gd name="gd14" fmla="val 334281"/>
                <a:gd name="gd15" fmla="val 86024"/>
                <a:gd name="gd16" fmla="val 300167"/>
                <a:gd name="gd17" fmla="val 111005"/>
                <a:gd name="gd18" fmla="val 267384"/>
                <a:gd name="gd19" fmla="val 138779"/>
                <a:gd name="gd20" fmla="val 236026"/>
                <a:gd name="gd21" fmla="val 169218"/>
                <a:gd name="gd22" fmla="val 206190"/>
                <a:gd name="gd23" fmla="val 202197"/>
                <a:gd name="gd24" fmla="val 177970"/>
                <a:gd name="gd25" fmla="val 237587"/>
                <a:gd name="gd26" fmla="val 151462"/>
                <a:gd name="gd27" fmla="val 275263"/>
                <a:gd name="gd28" fmla="val 126759"/>
                <a:gd name="gd29" fmla="val 315097"/>
                <a:gd name="gd30" fmla="val 103958"/>
                <a:gd name="gd31" fmla="val 356963"/>
                <a:gd name="gd32" fmla="val 83154"/>
                <a:gd name="gd33" fmla="val 400733"/>
                <a:gd name="gd34" fmla="val 64441"/>
                <a:gd name="gd35" fmla="val 446282"/>
                <a:gd name="gd36" fmla="val 47915"/>
                <a:gd name="gd37" fmla="val 493481"/>
                <a:gd name="gd38" fmla="val 33670"/>
                <a:gd name="gd39" fmla="val 542205"/>
                <a:gd name="gd40" fmla="val 21802"/>
                <a:gd name="gd41" fmla="val 592327"/>
                <a:gd name="gd42" fmla="val 12406"/>
                <a:gd name="gd43" fmla="val 643719"/>
                <a:gd name="gd44" fmla="val 5577"/>
                <a:gd name="gd45" fmla="val 696255"/>
                <a:gd name="gd46" fmla="val 1410"/>
                <a:gd name="gd47" fmla="val 749807"/>
                <a:gd name="gd48" fmla="val 0"/>
                <a:gd name="gd49" fmla="val 803360"/>
                <a:gd name="gd50" fmla="val 1410"/>
                <a:gd name="gd51" fmla="val 855896"/>
                <a:gd name="gd52" fmla="val 5577"/>
                <a:gd name="gd53" fmla="val 907288"/>
                <a:gd name="gd54" fmla="val 12406"/>
                <a:gd name="gd55" fmla="val 957410"/>
                <a:gd name="gd56" fmla="val 21802"/>
                <a:gd name="gd57" fmla="val 1006134"/>
                <a:gd name="gd58" fmla="val 33670"/>
                <a:gd name="gd59" fmla="val 1053333"/>
                <a:gd name="gd60" fmla="val 47915"/>
                <a:gd name="gd61" fmla="val 1098882"/>
                <a:gd name="gd62" fmla="val 64441"/>
                <a:gd name="gd63" fmla="val 1142652"/>
                <a:gd name="gd64" fmla="val 83154"/>
                <a:gd name="gd65" fmla="val 1184518"/>
                <a:gd name="gd66" fmla="val 103958"/>
                <a:gd name="gd67" fmla="val 1224352"/>
                <a:gd name="gd68" fmla="val 126759"/>
                <a:gd name="gd69" fmla="val 1262028"/>
                <a:gd name="gd70" fmla="val 151462"/>
                <a:gd name="gd71" fmla="val 1297418"/>
                <a:gd name="gd72" fmla="val 177970"/>
                <a:gd name="gd73" fmla="val 1330397"/>
                <a:gd name="gd74" fmla="val 206190"/>
                <a:gd name="gd75" fmla="val 1360836"/>
                <a:gd name="gd76" fmla="val 236026"/>
                <a:gd name="gd77" fmla="val 1388610"/>
                <a:gd name="gd78" fmla="val 267384"/>
                <a:gd name="gd79" fmla="val 1413591"/>
                <a:gd name="gd80" fmla="val 300167"/>
                <a:gd name="gd81" fmla="val 1435653"/>
                <a:gd name="gd82" fmla="val 334281"/>
                <a:gd name="gd83" fmla="val 1454669"/>
                <a:gd name="gd84" fmla="val 369631"/>
                <a:gd name="gd85" fmla="val 1470511"/>
                <a:gd name="gd86" fmla="val 406122"/>
                <a:gd name="gd87" fmla="val 1483054"/>
                <a:gd name="gd88" fmla="val 443659"/>
                <a:gd name="gd89" fmla="val 1492170"/>
                <a:gd name="gd90" fmla="val 482147"/>
                <a:gd name="gd91" fmla="val 1497733"/>
                <a:gd name="gd92" fmla="val 521490"/>
                <a:gd name="gd93" fmla="val 1499615"/>
                <a:gd name="gd94" fmla="val 561594"/>
                <a:gd name="gd95" fmla="val 1497733"/>
                <a:gd name="gd96" fmla="val 601697"/>
                <a:gd name="gd97" fmla="val 1492170"/>
                <a:gd name="gd98" fmla="val 641040"/>
                <a:gd name="gd99" fmla="val 1483054"/>
                <a:gd name="gd100" fmla="val 679528"/>
                <a:gd name="gd101" fmla="val 1470511"/>
                <a:gd name="gd102" fmla="val 717065"/>
                <a:gd name="gd103" fmla="val 1454669"/>
                <a:gd name="gd104" fmla="val 753556"/>
                <a:gd name="gd105" fmla="val 1435653"/>
                <a:gd name="gd106" fmla="val 788906"/>
                <a:gd name="gd107" fmla="val 1413591"/>
                <a:gd name="gd108" fmla="val 823020"/>
                <a:gd name="gd109" fmla="val 1388610"/>
                <a:gd name="gd110" fmla="val 855803"/>
                <a:gd name="gd111" fmla="val 1360836"/>
                <a:gd name="gd112" fmla="val 887161"/>
                <a:gd name="gd113" fmla="val 1330397"/>
                <a:gd name="gd114" fmla="val 916997"/>
                <a:gd name="gd115" fmla="val 1297418"/>
                <a:gd name="gd116" fmla="val 945217"/>
                <a:gd name="gd117" fmla="val 1262028"/>
                <a:gd name="gd118" fmla="val 971725"/>
                <a:gd name="gd119" fmla="val 1224352"/>
                <a:gd name="gd120" fmla="val 996428"/>
                <a:gd name="gd121" fmla="val 1184518"/>
                <a:gd name="gd122" fmla="val 1019229"/>
                <a:gd name="gd123" fmla="val 1142652"/>
                <a:gd name="gd124" fmla="val 1040033"/>
                <a:gd name="gd125" fmla="val 1098882"/>
                <a:gd name="gd126" fmla="val 1058746"/>
                <a:gd name="gd127" fmla="val 1053333"/>
                <a:gd name="gd128" fmla="val 1075272"/>
                <a:gd name="gd129" fmla="val 1006134"/>
                <a:gd name="gd130" fmla="val 1089517"/>
                <a:gd name="gd131" fmla="val 957410"/>
                <a:gd name="gd132" fmla="val 1101385"/>
                <a:gd name="gd133" fmla="val 907288"/>
                <a:gd name="gd134" fmla="val 1110781"/>
                <a:gd name="gd135" fmla="val 855896"/>
                <a:gd name="gd136" fmla="val 1117610"/>
                <a:gd name="gd137" fmla="val 803360"/>
                <a:gd name="gd138" fmla="val 1121777"/>
                <a:gd name="gd139" fmla="val 749807"/>
                <a:gd name="gd140" fmla="val 1123188"/>
                <a:gd name="gd141" fmla="val 696255"/>
                <a:gd name="gd142" fmla="val 1121777"/>
                <a:gd name="gd143" fmla="val 643719"/>
                <a:gd name="gd144" fmla="val 1117610"/>
                <a:gd name="gd145" fmla="val 592327"/>
                <a:gd name="gd146" fmla="val 1110781"/>
                <a:gd name="gd147" fmla="val 542205"/>
                <a:gd name="gd148" fmla="val 1101385"/>
                <a:gd name="gd149" fmla="val 493481"/>
                <a:gd name="gd150" fmla="val 1089517"/>
                <a:gd name="gd151" fmla="val 446282"/>
                <a:gd name="gd152" fmla="val 1075272"/>
                <a:gd name="gd153" fmla="val 400733"/>
                <a:gd name="gd154" fmla="val 1058746"/>
                <a:gd name="gd155" fmla="val 356963"/>
                <a:gd name="gd156" fmla="val 1040033"/>
                <a:gd name="gd157" fmla="val 315097"/>
                <a:gd name="gd158" fmla="val 1019229"/>
                <a:gd name="gd159" fmla="val 275263"/>
                <a:gd name="gd160" fmla="val 996428"/>
                <a:gd name="gd161" fmla="val 237587"/>
                <a:gd name="gd162" fmla="val 971725"/>
                <a:gd name="gd163" fmla="val 202197"/>
                <a:gd name="gd164" fmla="val 945217"/>
                <a:gd name="gd165" fmla="val 169218"/>
                <a:gd name="gd166" fmla="val 916997"/>
                <a:gd name="gd167" fmla="val 138779"/>
                <a:gd name="gd168" fmla="val 887161"/>
                <a:gd name="gd169" fmla="val 111005"/>
                <a:gd name="gd170" fmla="val 855803"/>
                <a:gd name="gd171" fmla="val 86024"/>
                <a:gd name="gd172" fmla="val 823020"/>
                <a:gd name="gd173" fmla="val 63962"/>
                <a:gd name="gd174" fmla="val 788906"/>
                <a:gd name="gd175" fmla="val 44946"/>
                <a:gd name="gd176" fmla="val 753556"/>
                <a:gd name="gd177" fmla="val 29104"/>
                <a:gd name="gd178" fmla="val 717065"/>
                <a:gd name="gd179" fmla="val 16561"/>
                <a:gd name="gd180" fmla="val 679528"/>
                <a:gd name="gd181" fmla="val 7445"/>
                <a:gd name="gd182" fmla="val 641040"/>
                <a:gd name="gd183" fmla="val 1882"/>
                <a:gd name="gd184" fmla="val 601697"/>
                <a:gd name="gd185" fmla="val 0"/>
                <a:gd name="gd186" fmla="val 561594"/>
                <a:gd name="gd187" fmla="*/ w 0 1499870"/>
                <a:gd name="gd188" fmla="*/ h 0 1123314"/>
                <a:gd name="gd189" fmla="*/ w 1499870 1499870"/>
                <a:gd name="gd190" fmla="*/ h 1123314 1123314"/>
              </a:gdLst>
              <a:ahLst/>
              <a:cxnLst/>
              <a:rect l="gd187" t="gd188" r="gd189" b="gd190"/>
              <a:pathLst>
                <a:path w="1499870" h="1123314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lnTo>
                    <a:pt x="gd179" y="gd180"/>
                  </a:lnTo>
                  <a:lnTo>
                    <a:pt x="gd181" y="gd182"/>
                  </a:lnTo>
                  <a:lnTo>
                    <a:pt x="gd183" y="gd184"/>
                  </a:lnTo>
                  <a:lnTo>
                    <a:pt x="gd185" y="gd186"/>
                  </a:lnTo>
                  <a:close/>
                </a:path>
                <a:path w="1499870" h="1123314" extrusionOk="0"/>
              </a:pathLst>
            </a:custGeom>
            <a:noFill/>
            <a:ln w="12700">
              <a:solidFill>
                <a:srgbClr val="1D2C5A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pic>
          <p:nvPicPr>
            <p:cNvPr id="5136" name="object 16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5865875" y="3518915"/>
              <a:ext cx="1060703" cy="868680"/>
            </a:xfrm>
            <a:prstGeom prst="rect">
              <a:avLst/>
            </a:prstGeom>
            <a:noFill/>
          </p:spPr>
        </p:pic>
        <p:sp>
          <p:nvSpPr>
            <p:cNvPr id="5137" name="object 17"/>
            <p:cNvSpPr>
              <a:spLocks noChangeShapeType="1"/>
            </p:cNvSpPr>
            <p:nvPr/>
          </p:nvSpPr>
          <p:spPr bwMode="auto">
            <a:xfrm>
              <a:off x="9846563" y="5177028"/>
              <a:ext cx="1498600" cy="1123315"/>
            </a:xfrm>
            <a:custGeom>
              <a:avLst/>
              <a:gdLst>
                <a:gd name="gd0" fmla="val 65536"/>
                <a:gd name="gd1" fmla="val 749045"/>
                <a:gd name="gd2" fmla="val 0"/>
                <a:gd name="gd3" fmla="val 693149"/>
                <a:gd name="gd4" fmla="val 1540"/>
                <a:gd name="gd5" fmla="val 638368"/>
                <a:gd name="gd6" fmla="val 6089"/>
                <a:gd name="gd7" fmla="val 584846"/>
                <a:gd name="gd8" fmla="val 13538"/>
                <a:gd name="gd9" fmla="val 532729"/>
                <a:gd name="gd10" fmla="val 23779"/>
                <a:gd name="gd11" fmla="val 482161"/>
                <a:gd name="gd12" fmla="val 36702"/>
                <a:gd name="gd13" fmla="val 433287"/>
                <a:gd name="gd14" fmla="val 52200"/>
                <a:gd name="gd15" fmla="val 386253"/>
                <a:gd name="gd16" fmla="val 70163"/>
                <a:gd name="gd17" fmla="val 341203"/>
                <a:gd name="gd18" fmla="val 90482"/>
                <a:gd name="gd19" fmla="val 298282"/>
                <a:gd name="gd20" fmla="val 113050"/>
                <a:gd name="gd21" fmla="val 257636"/>
                <a:gd name="gd22" fmla="val 137758"/>
                <a:gd name="gd23" fmla="val 219408"/>
                <a:gd name="gd24" fmla="val 164496"/>
                <a:gd name="gd25" fmla="val 183744"/>
                <a:gd name="gd26" fmla="val 193157"/>
                <a:gd name="gd27" fmla="val 150789"/>
                <a:gd name="gd28" fmla="val 223632"/>
                <a:gd name="gd29" fmla="val 120687"/>
                <a:gd name="gd30" fmla="val 255811"/>
                <a:gd name="gd31" fmla="val 93585"/>
                <a:gd name="gd32" fmla="val 289587"/>
                <a:gd name="gd33" fmla="val 69625"/>
                <a:gd name="gd34" fmla="val 324851"/>
                <a:gd name="gd35" fmla="val 48955"/>
                <a:gd name="gd36" fmla="val 361494"/>
                <a:gd name="gd37" fmla="val 31717"/>
                <a:gd name="gd38" fmla="val 399407"/>
                <a:gd name="gd39" fmla="val 18058"/>
                <a:gd name="gd40" fmla="val 438482"/>
                <a:gd name="gd41" fmla="val 8122"/>
                <a:gd name="gd42" fmla="val 478611"/>
                <a:gd name="gd43" fmla="val 2054"/>
                <a:gd name="gd44" fmla="val 519684"/>
                <a:gd name="gd45" fmla="val 0"/>
                <a:gd name="gd46" fmla="val 561594"/>
                <a:gd name="gd47" fmla="val 2054"/>
                <a:gd name="gd48" fmla="val 603506"/>
                <a:gd name="gd49" fmla="val 8122"/>
                <a:gd name="gd50" fmla="val 644582"/>
                <a:gd name="gd51" fmla="val 18058"/>
                <a:gd name="gd52" fmla="val 684712"/>
                <a:gd name="gd53" fmla="val 31717"/>
                <a:gd name="gd54" fmla="val 723789"/>
                <a:gd name="gd55" fmla="val 48955"/>
                <a:gd name="gd56" fmla="val 761704"/>
                <a:gd name="gd57" fmla="val 69625"/>
                <a:gd name="gd58" fmla="val 798347"/>
                <a:gd name="gd59" fmla="val 93585"/>
                <a:gd name="gd60" fmla="val 833611"/>
                <a:gd name="gd61" fmla="val 120687"/>
                <a:gd name="gd62" fmla="val 867387"/>
                <a:gd name="gd63" fmla="val 150789"/>
                <a:gd name="gd64" fmla="val 899566"/>
                <a:gd name="gd65" fmla="val 183744"/>
                <a:gd name="gd66" fmla="val 930040"/>
                <a:gd name="gd67" fmla="val 219408"/>
                <a:gd name="gd68" fmla="val 958700"/>
                <a:gd name="gd69" fmla="val 257636"/>
                <a:gd name="gd70" fmla="val 985438"/>
                <a:gd name="gd71" fmla="val 298282"/>
                <a:gd name="gd72" fmla="val 1010144"/>
                <a:gd name="gd73" fmla="val 341203"/>
                <a:gd name="gd74" fmla="val 1032711"/>
                <a:gd name="gd75" fmla="val 386253"/>
                <a:gd name="gd76" fmla="val 1053030"/>
                <a:gd name="gd77" fmla="val 433287"/>
                <a:gd name="gd78" fmla="val 1070991"/>
                <a:gd name="gd79" fmla="val 482161"/>
                <a:gd name="gd80" fmla="val 1086488"/>
                <a:gd name="gd81" fmla="val 532729"/>
                <a:gd name="gd82" fmla="val 1099410"/>
                <a:gd name="gd83" fmla="val 584846"/>
                <a:gd name="gd84" fmla="val 1109650"/>
                <a:gd name="gd85" fmla="val 638368"/>
                <a:gd name="gd86" fmla="val 1117098"/>
                <a:gd name="gd87" fmla="val 693149"/>
                <a:gd name="gd88" fmla="val 1121647"/>
                <a:gd name="gd89" fmla="val 749045"/>
                <a:gd name="gd90" fmla="val 1123188"/>
                <a:gd name="gd91" fmla="val 804942"/>
                <a:gd name="gd92" fmla="val 1121647"/>
                <a:gd name="gd93" fmla="val 859723"/>
                <a:gd name="gd94" fmla="val 1117098"/>
                <a:gd name="gd95" fmla="val 913245"/>
                <a:gd name="gd96" fmla="val 1109650"/>
                <a:gd name="gd97" fmla="val 965362"/>
                <a:gd name="gd98" fmla="val 1099410"/>
                <a:gd name="gd99" fmla="val 1015930"/>
                <a:gd name="gd100" fmla="val 1086488"/>
                <a:gd name="gd101" fmla="val 1064804"/>
                <a:gd name="gd102" fmla="val 1070991"/>
                <a:gd name="gd103" fmla="val 1111838"/>
                <a:gd name="gd104" fmla="val 1053030"/>
                <a:gd name="gd105" fmla="val 1156888"/>
                <a:gd name="gd106" fmla="val 1032711"/>
                <a:gd name="gd107" fmla="val 1199809"/>
                <a:gd name="gd108" fmla="val 1010144"/>
                <a:gd name="gd109" fmla="val 1240455"/>
                <a:gd name="gd110" fmla="val 985438"/>
                <a:gd name="gd111" fmla="val 1278683"/>
                <a:gd name="gd112" fmla="val 958700"/>
                <a:gd name="gd113" fmla="val 1314347"/>
                <a:gd name="gd114" fmla="val 930040"/>
                <a:gd name="gd115" fmla="val 1347302"/>
                <a:gd name="gd116" fmla="val 899566"/>
                <a:gd name="gd117" fmla="val 1377404"/>
                <a:gd name="gd118" fmla="val 867387"/>
                <a:gd name="gd119" fmla="val 1404506"/>
                <a:gd name="gd120" fmla="val 833611"/>
                <a:gd name="gd121" fmla="val 1428466"/>
                <a:gd name="gd122" fmla="val 798347"/>
                <a:gd name="gd123" fmla="val 1449136"/>
                <a:gd name="gd124" fmla="val 761704"/>
                <a:gd name="gd125" fmla="val 1466374"/>
                <a:gd name="gd126" fmla="val 723789"/>
                <a:gd name="gd127" fmla="val 1480033"/>
                <a:gd name="gd128" fmla="val 684712"/>
                <a:gd name="gd129" fmla="val 1489969"/>
                <a:gd name="gd130" fmla="val 644582"/>
                <a:gd name="gd131" fmla="val 1496037"/>
                <a:gd name="gd132" fmla="val 603506"/>
                <a:gd name="gd133" fmla="val 1498091"/>
                <a:gd name="gd134" fmla="val 561594"/>
                <a:gd name="gd135" fmla="val 1496037"/>
                <a:gd name="gd136" fmla="val 519684"/>
                <a:gd name="gd137" fmla="val 1489969"/>
                <a:gd name="gd138" fmla="val 478611"/>
                <a:gd name="gd139" fmla="val 1480033"/>
                <a:gd name="gd140" fmla="val 438482"/>
                <a:gd name="gd141" fmla="val 1466374"/>
                <a:gd name="gd142" fmla="val 399407"/>
                <a:gd name="gd143" fmla="val 1449136"/>
                <a:gd name="gd144" fmla="val 361494"/>
                <a:gd name="gd145" fmla="val 1428466"/>
                <a:gd name="gd146" fmla="val 324851"/>
                <a:gd name="gd147" fmla="val 1404506"/>
                <a:gd name="gd148" fmla="val 289587"/>
                <a:gd name="gd149" fmla="val 1377404"/>
                <a:gd name="gd150" fmla="val 255811"/>
                <a:gd name="gd151" fmla="val 1347302"/>
                <a:gd name="gd152" fmla="val 223632"/>
                <a:gd name="gd153" fmla="val 1314347"/>
                <a:gd name="gd154" fmla="val 193157"/>
                <a:gd name="gd155" fmla="val 1278683"/>
                <a:gd name="gd156" fmla="val 164496"/>
                <a:gd name="gd157" fmla="val 1240455"/>
                <a:gd name="gd158" fmla="val 137758"/>
                <a:gd name="gd159" fmla="val 1199809"/>
                <a:gd name="gd160" fmla="val 113050"/>
                <a:gd name="gd161" fmla="val 1156888"/>
                <a:gd name="gd162" fmla="val 90482"/>
                <a:gd name="gd163" fmla="val 1111838"/>
                <a:gd name="gd164" fmla="val 70163"/>
                <a:gd name="gd165" fmla="val 1064804"/>
                <a:gd name="gd166" fmla="val 52200"/>
                <a:gd name="gd167" fmla="val 1015930"/>
                <a:gd name="gd168" fmla="val 36702"/>
                <a:gd name="gd169" fmla="val 965362"/>
                <a:gd name="gd170" fmla="val 23779"/>
                <a:gd name="gd171" fmla="val 913245"/>
                <a:gd name="gd172" fmla="val 13538"/>
                <a:gd name="gd173" fmla="val 859723"/>
                <a:gd name="gd174" fmla="val 6089"/>
                <a:gd name="gd175" fmla="val 804942"/>
                <a:gd name="gd176" fmla="val 1540"/>
                <a:gd name="gd177" fmla="val 749045"/>
                <a:gd name="gd178" fmla="val 0"/>
                <a:gd name="gd179" fmla="*/ w 0 1498600"/>
                <a:gd name="gd180" fmla="*/ h 0 1123314"/>
                <a:gd name="gd181" fmla="*/ w 1498600 1498600"/>
                <a:gd name="gd182" fmla="*/ h 1123314 1123314"/>
              </a:gdLst>
              <a:ahLst/>
              <a:cxnLst/>
              <a:rect l="gd179" t="gd180" r="gd181" b="gd182"/>
              <a:pathLst>
                <a:path w="1498600" h="1123314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close/>
                </a:path>
                <a:path w="1498600" h="1123314" extrusionOk="0"/>
              </a:pathLst>
            </a:custGeom>
            <a:solidFill>
              <a:srgbClr val="819FCF"/>
            </a:solidFill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5138" name="object 18"/>
            <p:cNvSpPr>
              <a:spLocks noChangeShapeType="1"/>
            </p:cNvSpPr>
            <p:nvPr/>
          </p:nvSpPr>
          <p:spPr bwMode="auto">
            <a:xfrm>
              <a:off x="9846563" y="5177028"/>
              <a:ext cx="1498600" cy="1123315"/>
            </a:xfrm>
            <a:custGeom>
              <a:avLst/>
              <a:gdLst>
                <a:gd name="gd0" fmla="val 65536"/>
                <a:gd name="gd1" fmla="val 0"/>
                <a:gd name="gd2" fmla="val 561594"/>
                <a:gd name="gd3" fmla="val 2054"/>
                <a:gd name="gd4" fmla="val 519684"/>
                <a:gd name="gd5" fmla="val 8122"/>
                <a:gd name="gd6" fmla="val 478611"/>
                <a:gd name="gd7" fmla="val 18058"/>
                <a:gd name="gd8" fmla="val 438482"/>
                <a:gd name="gd9" fmla="val 31717"/>
                <a:gd name="gd10" fmla="val 399407"/>
                <a:gd name="gd11" fmla="val 48955"/>
                <a:gd name="gd12" fmla="val 361494"/>
                <a:gd name="gd13" fmla="val 69625"/>
                <a:gd name="gd14" fmla="val 324851"/>
                <a:gd name="gd15" fmla="val 93585"/>
                <a:gd name="gd16" fmla="val 289587"/>
                <a:gd name="gd17" fmla="val 120687"/>
                <a:gd name="gd18" fmla="val 255811"/>
                <a:gd name="gd19" fmla="val 150789"/>
                <a:gd name="gd20" fmla="val 223632"/>
                <a:gd name="gd21" fmla="val 183744"/>
                <a:gd name="gd22" fmla="val 193157"/>
                <a:gd name="gd23" fmla="val 219408"/>
                <a:gd name="gd24" fmla="val 164496"/>
                <a:gd name="gd25" fmla="val 257636"/>
                <a:gd name="gd26" fmla="val 137758"/>
                <a:gd name="gd27" fmla="val 298282"/>
                <a:gd name="gd28" fmla="val 113050"/>
                <a:gd name="gd29" fmla="val 341203"/>
                <a:gd name="gd30" fmla="val 90482"/>
                <a:gd name="gd31" fmla="val 386253"/>
                <a:gd name="gd32" fmla="val 70163"/>
                <a:gd name="gd33" fmla="val 433287"/>
                <a:gd name="gd34" fmla="val 52200"/>
                <a:gd name="gd35" fmla="val 482161"/>
                <a:gd name="gd36" fmla="val 36702"/>
                <a:gd name="gd37" fmla="val 532729"/>
                <a:gd name="gd38" fmla="val 23779"/>
                <a:gd name="gd39" fmla="val 584846"/>
                <a:gd name="gd40" fmla="val 13538"/>
                <a:gd name="gd41" fmla="val 638368"/>
                <a:gd name="gd42" fmla="val 6089"/>
                <a:gd name="gd43" fmla="val 693149"/>
                <a:gd name="gd44" fmla="val 1540"/>
                <a:gd name="gd45" fmla="val 749045"/>
                <a:gd name="gd46" fmla="val 0"/>
                <a:gd name="gd47" fmla="val 804942"/>
                <a:gd name="gd48" fmla="val 1540"/>
                <a:gd name="gd49" fmla="val 859723"/>
                <a:gd name="gd50" fmla="val 6089"/>
                <a:gd name="gd51" fmla="val 913245"/>
                <a:gd name="gd52" fmla="val 13538"/>
                <a:gd name="gd53" fmla="val 965362"/>
                <a:gd name="gd54" fmla="val 23779"/>
                <a:gd name="gd55" fmla="val 1015930"/>
                <a:gd name="gd56" fmla="val 36702"/>
                <a:gd name="gd57" fmla="val 1064804"/>
                <a:gd name="gd58" fmla="val 52200"/>
                <a:gd name="gd59" fmla="val 1111838"/>
                <a:gd name="gd60" fmla="val 70163"/>
                <a:gd name="gd61" fmla="val 1156888"/>
                <a:gd name="gd62" fmla="val 90482"/>
                <a:gd name="gd63" fmla="val 1199809"/>
                <a:gd name="gd64" fmla="val 113050"/>
                <a:gd name="gd65" fmla="val 1240455"/>
                <a:gd name="gd66" fmla="val 137758"/>
                <a:gd name="gd67" fmla="val 1278683"/>
                <a:gd name="gd68" fmla="val 164496"/>
                <a:gd name="gd69" fmla="val 1314347"/>
                <a:gd name="gd70" fmla="val 193157"/>
                <a:gd name="gd71" fmla="val 1347302"/>
                <a:gd name="gd72" fmla="val 223632"/>
                <a:gd name="gd73" fmla="val 1377404"/>
                <a:gd name="gd74" fmla="val 255811"/>
                <a:gd name="gd75" fmla="val 1404506"/>
                <a:gd name="gd76" fmla="val 289587"/>
                <a:gd name="gd77" fmla="val 1428466"/>
                <a:gd name="gd78" fmla="val 324851"/>
                <a:gd name="gd79" fmla="val 1449136"/>
                <a:gd name="gd80" fmla="val 361494"/>
                <a:gd name="gd81" fmla="val 1466374"/>
                <a:gd name="gd82" fmla="val 399407"/>
                <a:gd name="gd83" fmla="val 1480033"/>
                <a:gd name="gd84" fmla="val 438482"/>
                <a:gd name="gd85" fmla="val 1489969"/>
                <a:gd name="gd86" fmla="val 478611"/>
                <a:gd name="gd87" fmla="val 1496037"/>
                <a:gd name="gd88" fmla="val 519684"/>
                <a:gd name="gd89" fmla="val 1498091"/>
                <a:gd name="gd90" fmla="val 561594"/>
                <a:gd name="gd91" fmla="val 1496037"/>
                <a:gd name="gd92" fmla="val 603506"/>
                <a:gd name="gd93" fmla="val 1489969"/>
                <a:gd name="gd94" fmla="val 644582"/>
                <a:gd name="gd95" fmla="val 1480033"/>
                <a:gd name="gd96" fmla="val 684712"/>
                <a:gd name="gd97" fmla="val 1466374"/>
                <a:gd name="gd98" fmla="val 723789"/>
                <a:gd name="gd99" fmla="val 1449136"/>
                <a:gd name="gd100" fmla="val 761704"/>
                <a:gd name="gd101" fmla="val 1428466"/>
                <a:gd name="gd102" fmla="val 798347"/>
                <a:gd name="gd103" fmla="val 1404506"/>
                <a:gd name="gd104" fmla="val 833611"/>
                <a:gd name="gd105" fmla="val 1377404"/>
                <a:gd name="gd106" fmla="val 867387"/>
                <a:gd name="gd107" fmla="val 1347302"/>
                <a:gd name="gd108" fmla="val 899566"/>
                <a:gd name="gd109" fmla="val 1314347"/>
                <a:gd name="gd110" fmla="val 930040"/>
                <a:gd name="gd111" fmla="val 1278683"/>
                <a:gd name="gd112" fmla="val 958700"/>
                <a:gd name="gd113" fmla="val 1240455"/>
                <a:gd name="gd114" fmla="val 985438"/>
                <a:gd name="gd115" fmla="val 1199809"/>
                <a:gd name="gd116" fmla="val 1010144"/>
                <a:gd name="gd117" fmla="val 1156888"/>
                <a:gd name="gd118" fmla="val 1032711"/>
                <a:gd name="gd119" fmla="val 1111838"/>
                <a:gd name="gd120" fmla="val 1053030"/>
                <a:gd name="gd121" fmla="val 1064804"/>
                <a:gd name="gd122" fmla="val 1070991"/>
                <a:gd name="gd123" fmla="val 1015930"/>
                <a:gd name="gd124" fmla="val 1086488"/>
                <a:gd name="gd125" fmla="val 965362"/>
                <a:gd name="gd126" fmla="val 1099410"/>
                <a:gd name="gd127" fmla="val 913245"/>
                <a:gd name="gd128" fmla="val 1109650"/>
                <a:gd name="gd129" fmla="val 859723"/>
                <a:gd name="gd130" fmla="val 1117098"/>
                <a:gd name="gd131" fmla="val 804942"/>
                <a:gd name="gd132" fmla="val 1121647"/>
                <a:gd name="gd133" fmla="val 749045"/>
                <a:gd name="gd134" fmla="val 1123188"/>
                <a:gd name="gd135" fmla="val 693149"/>
                <a:gd name="gd136" fmla="val 1121647"/>
                <a:gd name="gd137" fmla="val 638368"/>
                <a:gd name="gd138" fmla="val 1117098"/>
                <a:gd name="gd139" fmla="val 584846"/>
                <a:gd name="gd140" fmla="val 1109650"/>
                <a:gd name="gd141" fmla="val 532729"/>
                <a:gd name="gd142" fmla="val 1099410"/>
                <a:gd name="gd143" fmla="val 482161"/>
                <a:gd name="gd144" fmla="val 1086488"/>
                <a:gd name="gd145" fmla="val 433287"/>
                <a:gd name="gd146" fmla="val 1070991"/>
                <a:gd name="gd147" fmla="val 386253"/>
                <a:gd name="gd148" fmla="val 1053030"/>
                <a:gd name="gd149" fmla="val 341203"/>
                <a:gd name="gd150" fmla="val 1032711"/>
                <a:gd name="gd151" fmla="val 298282"/>
                <a:gd name="gd152" fmla="val 1010144"/>
                <a:gd name="gd153" fmla="val 257636"/>
                <a:gd name="gd154" fmla="val 985438"/>
                <a:gd name="gd155" fmla="val 219408"/>
                <a:gd name="gd156" fmla="val 958700"/>
                <a:gd name="gd157" fmla="val 183744"/>
                <a:gd name="gd158" fmla="val 930040"/>
                <a:gd name="gd159" fmla="val 150789"/>
                <a:gd name="gd160" fmla="val 899566"/>
                <a:gd name="gd161" fmla="val 120687"/>
                <a:gd name="gd162" fmla="val 867387"/>
                <a:gd name="gd163" fmla="val 93585"/>
                <a:gd name="gd164" fmla="val 833611"/>
                <a:gd name="gd165" fmla="val 69625"/>
                <a:gd name="gd166" fmla="val 798347"/>
                <a:gd name="gd167" fmla="val 48955"/>
                <a:gd name="gd168" fmla="val 761704"/>
                <a:gd name="gd169" fmla="val 31717"/>
                <a:gd name="gd170" fmla="val 723789"/>
                <a:gd name="gd171" fmla="val 18058"/>
                <a:gd name="gd172" fmla="val 684712"/>
                <a:gd name="gd173" fmla="val 8122"/>
                <a:gd name="gd174" fmla="val 644582"/>
                <a:gd name="gd175" fmla="val 2054"/>
                <a:gd name="gd176" fmla="val 603506"/>
                <a:gd name="gd177" fmla="val 0"/>
                <a:gd name="gd178" fmla="val 561594"/>
                <a:gd name="gd179" fmla="*/ w 0 1498600"/>
                <a:gd name="gd180" fmla="*/ h 0 1123314"/>
                <a:gd name="gd181" fmla="*/ w 1498600 1498600"/>
                <a:gd name="gd182" fmla="*/ h 1123314 1123314"/>
              </a:gdLst>
              <a:ahLst/>
              <a:cxnLst/>
              <a:rect l="gd179" t="gd180" r="gd181" b="gd182"/>
              <a:pathLst>
                <a:path w="1498600" h="1123314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lnTo>
                    <a:pt x="gd13" y="gd14"/>
                  </a:lnTo>
                  <a:lnTo>
                    <a:pt x="gd15" y="gd16"/>
                  </a:lnTo>
                  <a:lnTo>
                    <a:pt x="gd17" y="gd18"/>
                  </a:lnTo>
                  <a:lnTo>
                    <a:pt x="gd19" y="gd20"/>
                  </a:lnTo>
                  <a:lnTo>
                    <a:pt x="gd21" y="gd22"/>
                  </a:lnTo>
                  <a:lnTo>
                    <a:pt x="gd23" y="gd24"/>
                  </a:lnTo>
                  <a:lnTo>
                    <a:pt x="gd25" y="gd26"/>
                  </a:lnTo>
                  <a:lnTo>
                    <a:pt x="gd27" y="gd28"/>
                  </a:lnTo>
                  <a:lnTo>
                    <a:pt x="gd29" y="gd30"/>
                  </a:lnTo>
                  <a:lnTo>
                    <a:pt x="gd31" y="gd32"/>
                  </a:lnTo>
                  <a:lnTo>
                    <a:pt x="gd33" y="gd34"/>
                  </a:lnTo>
                  <a:lnTo>
                    <a:pt x="gd35" y="gd36"/>
                  </a:lnTo>
                  <a:lnTo>
                    <a:pt x="gd37" y="gd38"/>
                  </a:lnTo>
                  <a:lnTo>
                    <a:pt x="gd39" y="gd40"/>
                  </a:lnTo>
                  <a:lnTo>
                    <a:pt x="gd41" y="gd42"/>
                  </a:lnTo>
                  <a:lnTo>
                    <a:pt x="gd43" y="gd44"/>
                  </a:lnTo>
                  <a:lnTo>
                    <a:pt x="gd45" y="gd46"/>
                  </a:lnTo>
                  <a:lnTo>
                    <a:pt x="gd47" y="gd48"/>
                  </a:lnTo>
                  <a:lnTo>
                    <a:pt x="gd49" y="gd50"/>
                  </a:lnTo>
                  <a:lnTo>
                    <a:pt x="gd51" y="gd52"/>
                  </a:lnTo>
                  <a:lnTo>
                    <a:pt x="gd53" y="gd54"/>
                  </a:lnTo>
                  <a:lnTo>
                    <a:pt x="gd55" y="gd56"/>
                  </a:lnTo>
                  <a:lnTo>
                    <a:pt x="gd57" y="gd58"/>
                  </a:lnTo>
                  <a:lnTo>
                    <a:pt x="gd59" y="gd60"/>
                  </a:lnTo>
                  <a:lnTo>
                    <a:pt x="gd61" y="gd62"/>
                  </a:lnTo>
                  <a:lnTo>
                    <a:pt x="gd63" y="gd64"/>
                  </a:lnTo>
                  <a:lnTo>
                    <a:pt x="gd65" y="gd66"/>
                  </a:lnTo>
                  <a:lnTo>
                    <a:pt x="gd67" y="gd68"/>
                  </a:lnTo>
                  <a:lnTo>
                    <a:pt x="gd69" y="gd70"/>
                  </a:lnTo>
                  <a:lnTo>
                    <a:pt x="gd71" y="gd72"/>
                  </a:lnTo>
                  <a:lnTo>
                    <a:pt x="gd73" y="gd74"/>
                  </a:lnTo>
                  <a:lnTo>
                    <a:pt x="gd75" y="gd76"/>
                  </a:lnTo>
                  <a:lnTo>
                    <a:pt x="gd77" y="gd78"/>
                  </a:lnTo>
                  <a:lnTo>
                    <a:pt x="gd79" y="gd80"/>
                  </a:lnTo>
                  <a:lnTo>
                    <a:pt x="gd81" y="gd82"/>
                  </a:lnTo>
                  <a:lnTo>
                    <a:pt x="gd83" y="gd84"/>
                  </a:lnTo>
                  <a:lnTo>
                    <a:pt x="gd85" y="gd86"/>
                  </a:lnTo>
                  <a:lnTo>
                    <a:pt x="gd87" y="gd88"/>
                  </a:lnTo>
                  <a:lnTo>
                    <a:pt x="gd89" y="gd90"/>
                  </a:lnTo>
                  <a:lnTo>
                    <a:pt x="gd91" y="gd92"/>
                  </a:lnTo>
                  <a:lnTo>
                    <a:pt x="gd93" y="gd94"/>
                  </a:lnTo>
                  <a:lnTo>
                    <a:pt x="gd95" y="gd96"/>
                  </a:lnTo>
                  <a:lnTo>
                    <a:pt x="gd97" y="gd98"/>
                  </a:lnTo>
                  <a:lnTo>
                    <a:pt x="gd99" y="gd100"/>
                  </a:lnTo>
                  <a:lnTo>
                    <a:pt x="gd101" y="gd102"/>
                  </a:lnTo>
                  <a:lnTo>
                    <a:pt x="gd103" y="gd104"/>
                  </a:lnTo>
                  <a:lnTo>
                    <a:pt x="gd105" y="gd106"/>
                  </a:lnTo>
                  <a:lnTo>
                    <a:pt x="gd107" y="gd108"/>
                  </a:lnTo>
                  <a:lnTo>
                    <a:pt x="gd109" y="gd110"/>
                  </a:lnTo>
                  <a:lnTo>
                    <a:pt x="gd111" y="gd112"/>
                  </a:lnTo>
                  <a:lnTo>
                    <a:pt x="gd113" y="gd114"/>
                  </a:lnTo>
                  <a:lnTo>
                    <a:pt x="gd115" y="gd116"/>
                  </a:lnTo>
                  <a:lnTo>
                    <a:pt x="gd117" y="gd118"/>
                  </a:lnTo>
                  <a:lnTo>
                    <a:pt x="gd119" y="gd120"/>
                  </a:lnTo>
                  <a:lnTo>
                    <a:pt x="gd121" y="gd122"/>
                  </a:lnTo>
                  <a:lnTo>
                    <a:pt x="gd123" y="gd124"/>
                  </a:lnTo>
                  <a:lnTo>
                    <a:pt x="gd125" y="gd126"/>
                  </a:lnTo>
                  <a:lnTo>
                    <a:pt x="gd127" y="gd128"/>
                  </a:lnTo>
                  <a:lnTo>
                    <a:pt x="gd129" y="gd130"/>
                  </a:lnTo>
                  <a:lnTo>
                    <a:pt x="gd131" y="gd132"/>
                  </a:lnTo>
                  <a:lnTo>
                    <a:pt x="gd133" y="gd134"/>
                  </a:lnTo>
                  <a:lnTo>
                    <a:pt x="gd135" y="gd136"/>
                  </a:lnTo>
                  <a:lnTo>
                    <a:pt x="gd137" y="gd138"/>
                  </a:lnTo>
                  <a:lnTo>
                    <a:pt x="gd139" y="gd140"/>
                  </a:lnTo>
                  <a:lnTo>
                    <a:pt x="gd141" y="gd142"/>
                  </a:lnTo>
                  <a:lnTo>
                    <a:pt x="gd143" y="gd144"/>
                  </a:lnTo>
                  <a:lnTo>
                    <a:pt x="gd145" y="gd146"/>
                  </a:lnTo>
                  <a:lnTo>
                    <a:pt x="gd147" y="gd148"/>
                  </a:lnTo>
                  <a:lnTo>
                    <a:pt x="gd149" y="gd150"/>
                  </a:lnTo>
                  <a:lnTo>
                    <a:pt x="gd151" y="gd152"/>
                  </a:lnTo>
                  <a:lnTo>
                    <a:pt x="gd153" y="gd154"/>
                  </a:lnTo>
                  <a:lnTo>
                    <a:pt x="gd155" y="gd156"/>
                  </a:lnTo>
                  <a:lnTo>
                    <a:pt x="gd157" y="gd158"/>
                  </a:lnTo>
                  <a:lnTo>
                    <a:pt x="gd159" y="gd160"/>
                  </a:lnTo>
                  <a:lnTo>
                    <a:pt x="gd161" y="gd162"/>
                  </a:lnTo>
                  <a:lnTo>
                    <a:pt x="gd163" y="gd164"/>
                  </a:lnTo>
                  <a:lnTo>
                    <a:pt x="gd165" y="gd166"/>
                  </a:lnTo>
                  <a:lnTo>
                    <a:pt x="gd167" y="gd168"/>
                  </a:lnTo>
                  <a:lnTo>
                    <a:pt x="gd169" y="gd170"/>
                  </a:lnTo>
                  <a:lnTo>
                    <a:pt x="gd171" y="gd172"/>
                  </a:lnTo>
                  <a:lnTo>
                    <a:pt x="gd173" y="gd174"/>
                  </a:lnTo>
                  <a:lnTo>
                    <a:pt x="gd175" y="gd176"/>
                  </a:lnTo>
                  <a:lnTo>
                    <a:pt x="gd177" y="gd178"/>
                  </a:lnTo>
                  <a:close/>
                </a:path>
                <a:path w="1498600" h="1123314" extrusionOk="0"/>
              </a:pathLst>
            </a:custGeom>
            <a:noFill/>
            <a:ln w="12700">
              <a:solidFill>
                <a:srgbClr val="1D2C5A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sz="1400"/>
            </a:p>
          </p:txBody>
        </p:sp>
        <p:pic>
          <p:nvPicPr>
            <p:cNvPr id="5139" name="object 19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10017251" y="5283708"/>
              <a:ext cx="1213103" cy="771144"/>
            </a:xfrm>
            <a:prstGeom prst="rect">
              <a:avLst/>
            </a:prstGeom>
            <a:noFill/>
          </p:spPr>
        </p:pic>
      </p:grpSp>
      <p:sp>
        <p:nvSpPr>
          <p:cNvPr id="5125" name="object 3"/>
          <p:cNvSpPr txBox="1">
            <a:spLocks noGrp="1" noChangeShapeType="1"/>
          </p:cNvSpPr>
          <p:nvPr/>
        </p:nvSpPr>
        <p:spPr bwMode="auto">
          <a:xfrm>
            <a:off x="5867399" y="457200"/>
            <a:ext cx="5756346" cy="5846861"/>
          </a:xfrm>
          <a:prstGeom prst="rect">
            <a:avLst/>
          </a:prstGeom>
          <a:noFill/>
        </p:spPr>
        <p:txBody>
          <a:bodyPr lIns="0" tIns="59690" rIns="0" bIns="0">
            <a:spAutoFit/>
          </a:bodyPr>
          <a:lstStyle/>
          <a:p>
            <a:pPr marL="2990850" lvl="0" indent="0" algn="just">
              <a:spcBef>
                <a:spcPts val="475"/>
              </a:spcBef>
              <a:defRPr/>
            </a:pPr>
            <a:r>
              <a:rPr sz="2000" b="1" i="0" u="none">
                <a:solidFill>
                  <a:srgbClr val="001F5F"/>
                </a:solidFill>
              </a:rPr>
              <a:t>НОРМАТИВНЫЙ ДОКУМЕНТ</a:t>
            </a:r>
            <a:endParaRPr lang="en-US" sz="2000"/>
          </a:p>
          <a:p>
            <a:pPr marL="2990850" lvl="0" indent="0" algn="just">
              <a:spcBef>
                <a:spcPts val="263"/>
              </a:spcBef>
              <a:defRPr/>
            </a:pPr>
            <a:r>
              <a:rPr sz="1400" b="0" i="0" u="none">
                <a:solidFill>
                  <a:srgbClr val="202429"/>
                </a:solidFill>
                <a:latin typeface="Microsoft Sans Serif"/>
                <a:ea typeface="Microsoft Sans Serif"/>
              </a:rPr>
              <a:t>разработана в соответствии с ФГОС ДО,  обязательна к исполнению</a:t>
            </a:r>
            <a:endParaRPr lang="en-US" sz="1400"/>
          </a:p>
          <a:p>
            <a:pPr marL="2990850" lvl="0" indent="0">
              <a:defRPr/>
            </a:pPr>
            <a:endParaRPr/>
          </a:p>
          <a:p>
            <a:pPr marL="2990850" lvl="0" indent="0">
              <a:spcBef>
                <a:spcPts val="13"/>
              </a:spcBef>
              <a:defRPr/>
            </a:pPr>
            <a:endParaRPr/>
          </a:p>
          <a:p>
            <a:pPr marL="2990850" lvl="0" indent="0">
              <a:lnSpc>
                <a:spcPct val="117000"/>
              </a:lnSpc>
              <a:defRPr/>
            </a:pPr>
            <a:r>
              <a:rPr sz="2000" b="1" i="0" u="none">
                <a:solidFill>
                  <a:srgbClr val="001F5F"/>
                </a:solidFill>
              </a:rPr>
              <a:t>ЕДИНОЕ ЯДРО  СОДЕРЖАНИЯ ДО</a:t>
            </a:r>
            <a:endParaRPr lang="en-US" sz="2000"/>
          </a:p>
          <a:p>
            <a:pPr marL="2990850" lvl="0" indent="0" algn="just">
              <a:spcBef>
                <a:spcPts val="263"/>
              </a:spcBef>
              <a:defRPr/>
            </a:pPr>
            <a:r>
              <a:rPr sz="1400" b="0" i="0" u="none">
                <a:solidFill>
                  <a:srgbClr val="202429"/>
                </a:solidFill>
                <a:latin typeface="Microsoft Sans Serif"/>
                <a:ea typeface="Microsoft Sans Serif"/>
              </a:rPr>
              <a:t>приобщение детей к духовно-нравственным  и социокультурным ценностям российского  народа</a:t>
            </a:r>
            <a:endParaRPr lang="en-US" sz="1400"/>
          </a:p>
          <a:p>
            <a:pPr marL="2990850" lvl="0" indent="0" algn="just">
              <a:spcBef>
                <a:spcPts val="1100"/>
              </a:spcBef>
              <a:defRPr/>
            </a:pPr>
            <a:endParaRPr lang="en-US" sz="2000"/>
          </a:p>
          <a:p>
            <a:pPr marL="2990850" lvl="0" indent="0" algn="just">
              <a:spcBef>
                <a:spcPts val="1100"/>
              </a:spcBef>
              <a:defRPr/>
            </a:pPr>
            <a:r>
              <a:rPr sz="2000" b="1" i="0" u="none">
                <a:solidFill>
                  <a:srgbClr val="001F5F"/>
                </a:solidFill>
              </a:rPr>
              <a:t>ЕДИНОЕ ОБРАЗОВАТЕЛЬНОЕ  ПРОСТРАНСТВО</a:t>
            </a:r>
            <a:endParaRPr lang="en-US" sz="2000"/>
          </a:p>
          <a:p>
            <a:pPr marL="2990850" lvl="0" indent="0" algn="just">
              <a:spcBef>
                <a:spcPts val="13"/>
              </a:spcBef>
              <a:defRPr/>
            </a:pPr>
            <a:r>
              <a:rPr sz="1400" b="0" i="0" u="none">
                <a:solidFill>
                  <a:srgbClr val="202429"/>
                </a:solidFill>
                <a:latin typeface="Microsoft Sans Serif"/>
                <a:ea typeface="Microsoft Sans Serif"/>
              </a:rPr>
              <a:t>обеспечивающего равные, качественные  условия ДО, вне зависимости от места  проживания</a:t>
            </a:r>
            <a:endParaRPr/>
          </a:p>
        </p:txBody>
      </p:sp>
      <p:sp>
        <p:nvSpPr>
          <p:cNvPr id="5126" name="Прямоугольник 47"/>
          <p:cNvSpPr>
            <a:spLocks noGrp="1" noChangeShapeType="1"/>
          </p:cNvSpPr>
          <p:nvPr/>
        </p:nvSpPr>
        <p:spPr bwMode="auto">
          <a:xfrm>
            <a:off x="228600" y="3352799"/>
            <a:ext cx="4343472" cy="2865155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marL="12700" lvl="0" indent="0" algn="just">
              <a:spcBef>
                <a:spcPts val="100"/>
              </a:spcBef>
              <a:defRPr/>
            </a:pPr>
            <a:r>
              <a:rPr sz="1400">
                <a:latin typeface="Microsoft Sans Serif"/>
                <a:ea typeface="Microsoft Sans Serif"/>
              </a:rPr>
              <a:t>В основе ФОП лежат </a:t>
            </a:r>
            <a:r>
              <a:rPr sz="1400" b="1" i="0" u="none">
                <a:solidFill>
                  <a:srgbClr val="376092"/>
                </a:solidFill>
                <a:latin typeface="Microsoft Sans Serif"/>
                <a:ea typeface="Microsoft Sans Serif"/>
              </a:rPr>
              <a:t>традиционные российские духовно-нравственные ценности</a:t>
            </a:r>
            <a:r>
              <a:rPr sz="1400">
                <a:latin typeface="Microsoft Sans Serif"/>
                <a:ea typeface="Microsoft Sans Serif"/>
              </a:rPr>
              <a:t>: достоинство, права и свободы человека,  патриотизм, гражданственность, служение Отечеству и ответственность за его судьбу,  высокие нравственные идеалы, крепкая семья,  созидательный труд, приоритет духовного над  материальным, гуманизм, милосердие,  справедливость, коллективизм, взаимопомощь  взаимоуважение, историческая память и  преемственность поколений, единство народов  России</a:t>
            </a:r>
            <a:endParaRPr/>
          </a:p>
          <a:p>
            <a:pPr marL="12700" lvl="0" indent="0" algn="just">
              <a:defRPr/>
            </a:pPr>
            <a:r>
              <a:rPr sz="1400" b="1" i="0" u="none">
                <a:solidFill>
                  <a:srgbClr val="30356D"/>
                </a:solidFill>
              </a:rPr>
              <a:t>п. 14.1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46" name="object 22"/>
          <p:cNvSpPr>
            <a:spLocks noGrp="1" noChangeShapeType="1"/>
          </p:cNvSpPr>
          <p:nvPr>
            <p:ph type="title"/>
          </p:nvPr>
        </p:nvSpPr>
        <p:spPr bwMode="auto">
          <a:xfrm>
            <a:off x="1965325" y="23811"/>
            <a:ext cx="8261350" cy="873125"/>
          </a:xfrm>
          <a:prstGeom prst="rect">
            <a:avLst/>
          </a:prstGeom>
        </p:spPr>
        <p:txBody>
          <a:bodyPr lIns="0" tIns="12065" rIns="0" bIns="0" anchor="t"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5pPr>
          </a:lstStyle>
          <a:p>
            <a:pPr marL="0" lvl="0" indent="0">
              <a:spcBef>
                <a:spcPts val="100"/>
              </a:spcBef>
              <a:buNone/>
              <a:defRPr/>
            </a:pP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ИЗМЕНЕНИЯ В СОДЕРЖАНИИ ПО РАЗДЕЛУ</a:t>
            </a:r>
            <a:b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</a:b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СОЦИАЛЬНО-КОММУНИКАТИВНОЕ РАЗВИТИЕ</a:t>
            </a:r>
            <a:endParaRPr/>
          </a:p>
        </p:txBody>
      </p:sp>
      <p:graphicFrame>
        <p:nvGraphicFramePr>
          <p:cNvPr id="6147" name="object 23"/>
          <p:cNvGraphicFramePr>
            <a:graphicFrameLocks noGrp="1"/>
          </p:cNvGraphicFramePr>
          <p:nvPr/>
        </p:nvGraphicFramePr>
        <p:xfrm>
          <a:off x="182511" y="1327969"/>
          <a:ext cx="11522073" cy="5524500"/>
        </p:xfrm>
        <a:graphic>
          <a:graphicData uri="http://schemas.openxmlformats.org/drawingml/2006/table">
            <a:tbl>
              <a:tblPr/>
              <a:tblGrid>
                <a:gridCol w="143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1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14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  <a:round/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м – 1 год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  <a:round/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 – 2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  <a:round/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– 3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 – 4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  <a:round/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 – 5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 – 6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 – 7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Социальные  отношения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  <a:round/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 общение с     </a:t>
                      </a: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 ребенком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1587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первичные  представления  о себе и  социальных  правилах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уточнение  знаний о себе,  назначение  окружающих  предметов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7949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образ Я,  правила  культуры,  эмоциональ-  ные состояния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представле-  ние о себе,  нормы  поведения в  обществе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lvl="0" indent="-1587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закрепление  представлений  о себе,  регуляция  поведения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lvl="0" indent="-1587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закрепление  представлений  о себе и  окружающих,  сочувствие,  эмпатия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475">
                <a:tc>
                  <a:txBody>
                    <a:bodyPr/>
                    <a:lstStyle/>
                    <a:p>
                      <a:pPr marL="90488" marR="0" lvl="0" indent="0" algn="l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Формирование  основ  гражданствен-  ности и  патриотизма</a:t>
                      </a:r>
                      <a:endParaRPr/>
                    </a:p>
                  </a:txBody>
                  <a:tcPr marL="0" marR="0" marT="914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  <a:round/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5263" marR="0" lvl="0" indent="0" algn="ctr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представле-  ния о малой  родине,  красоте  природы</a:t>
                      </a:r>
                      <a:endParaRPr/>
                    </a:p>
                  </a:txBody>
                  <a:tcPr marL="0" marR="0" marT="914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0" algn="ctr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ознакомле-  ние с  символикой,  традициями,  культурой</a:t>
                      </a:r>
                      <a:endParaRPr/>
                    </a:p>
                  </a:txBody>
                  <a:tcPr marL="0" marR="0" marT="914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представления  о много-  национальной  стране</a:t>
                      </a:r>
                      <a:endParaRPr/>
                    </a:p>
                  </a:txBody>
                  <a:tcPr marL="0" marR="0" marT="914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жизнь и  творчество  известных  людей</a:t>
                      </a:r>
                      <a:endParaRPr/>
                    </a:p>
                  </a:txBody>
                  <a:tcPr marL="0" marR="0" marT="63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04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Трудовое  воспитание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7475" marR="0" lvl="0" indent="0" algn="ctr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представле-  ния о труде,  навыки  самообслужив  ания</a:t>
                      </a:r>
                      <a:endParaRPr/>
                    </a:p>
                  </a:txBody>
                  <a:tcPr marL="0" marR="0" marT="9207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28587" marR="0" lvl="0" indent="0" algn="ctr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содержание  и структура  хозяйственно-  бытового  труда</a:t>
                      </a:r>
                      <a:endParaRPr/>
                    </a:p>
                  </a:txBody>
                  <a:tcPr marL="0" marR="0" marT="9207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профессии,  экономические  знания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12713" marR="0" lvl="0" indent="0" algn="ctr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разумное  потребление,  культурные и  материальные  ценности</a:t>
                      </a:r>
                      <a:endParaRPr/>
                    </a:p>
                  </a:txBody>
                  <a:tcPr marL="0" marR="0" marT="9207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04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Формирование  основ  безопасного  поведения</a:t>
                      </a:r>
                      <a:endParaRPr/>
                    </a:p>
                  </a:txBody>
                  <a:tcPr marL="0" marR="0" marT="19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  <a:round/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  <a:round/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  <a:round/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0" algn="ctr" defTabSz="914400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Основные  правила  безопасного  поведения в  быту, на улице</a:t>
                      </a:r>
                      <a:endParaRPr/>
                    </a:p>
                  </a:txBody>
                  <a:tcPr marL="0" marR="0" marT="9207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безопасность  в сети  Интернет</a:t>
                      </a:r>
                      <a:endParaRPr/>
                    </a:p>
                  </a:txBody>
                  <a:tcPr marL="0" marR="0" marT="19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оказание  элементарной  помощи</a:t>
                      </a:r>
                      <a:endParaRPr/>
                    </a:p>
                  </a:txBody>
                  <a:tcPr marL="0" marR="0" marT="635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70" name="object 7"/>
          <p:cNvSpPr>
            <a:spLocks noGrp="1" noChangeShapeType="1"/>
          </p:cNvSpPr>
          <p:nvPr/>
        </p:nvSpPr>
        <p:spPr bwMode="auto">
          <a:xfrm>
            <a:off x="10240962" y="5864225"/>
            <a:ext cx="115887" cy="993775"/>
          </a:xfrm>
          <a:custGeom>
            <a:avLst/>
            <a:gdLst>
              <a:gd name="gd0" fmla="val 65536"/>
              <a:gd name="gd1" fmla="val 115784"/>
              <a:gd name="gd2" fmla="val 993646"/>
              <a:gd name="gd3" fmla="val 75942"/>
              <a:gd name="gd4" fmla="val 968930"/>
              <a:gd name="gd5" fmla="val 44547"/>
              <a:gd name="gd6" fmla="val 937540"/>
              <a:gd name="gd7" fmla="val 20611"/>
              <a:gd name="gd8" fmla="val 899905"/>
              <a:gd name="gd9" fmla="val 5356"/>
              <a:gd name="gd10" fmla="val 857242"/>
              <a:gd name="gd11" fmla="val 0"/>
              <a:gd name="gd12" fmla="val 810768"/>
              <a:gd name="gd13" fmla="val 0"/>
              <a:gd name="gd14" fmla="val 0"/>
              <a:gd name="gd15" fmla="*/ w 0 116204"/>
              <a:gd name="gd16" fmla="*/ h 0 993775"/>
              <a:gd name="gd17" fmla="*/ w 116204 116204"/>
              <a:gd name="gd18" fmla="*/ h 993775 993775"/>
            </a:gdLst>
            <a:ahLst/>
            <a:cxnLst/>
            <a:rect l="gd15" t="gd16" r="gd17" b="gd18"/>
            <a:pathLst>
              <a:path w="116204" h="993775" extrusionOk="0">
                <a:moveTo>
                  <a:pt x="gd1" y="gd2"/>
                </a:moveTo>
                <a:lnTo>
                  <a:pt x="gd3" y="gd4"/>
                </a:lnTo>
                <a:lnTo>
                  <a:pt x="gd5" y="gd6"/>
                </a:lnTo>
                <a:lnTo>
                  <a:pt x="gd7" y="gd8"/>
                </a:lnTo>
                <a:lnTo>
                  <a:pt x="gd9" y="gd10"/>
                </a:lnTo>
                <a:lnTo>
                  <a:pt x="gd11" y="gd12"/>
                </a:lnTo>
                <a:lnTo>
                  <a:pt x="gd13" y="gd14"/>
                </a:lnTo>
              </a:path>
              <a:path w="116204" h="993775" extrusionOk="0"/>
            </a:pathLst>
          </a:custGeom>
          <a:noFill/>
          <a:ln w="12700">
            <a:solidFill>
              <a:srgbClr val="819FCF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7171" name="object 27"/>
          <p:cNvSpPr>
            <a:spLocks noGrp="1" noChangeShapeType="1"/>
          </p:cNvSpPr>
          <p:nvPr>
            <p:ph type="title"/>
          </p:nvPr>
        </p:nvSpPr>
        <p:spPr bwMode="auto">
          <a:xfrm>
            <a:off x="403779" y="177440"/>
            <a:ext cx="11568661" cy="865540"/>
          </a:xfrm>
          <a:prstGeom prst="rect">
            <a:avLst/>
          </a:prstGeom>
        </p:spPr>
        <p:txBody>
          <a:bodyPr lIns="0" tIns="12064" rIns="0" bIns="0" anchor="t"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5pPr>
          </a:lstStyle>
          <a:p>
            <a:pPr marL="3175" lvl="0" indent="0">
              <a:spcBef>
                <a:spcPts val="100"/>
              </a:spcBef>
              <a:buNone/>
              <a:defRPr/>
            </a:pP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ИЗМЕНЕНИЯ В СОДЕРЖАНИИ ПО РАЗДЕЛУ</a:t>
            </a:r>
            <a:b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</a:b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ПОЗНАВАТЕЛЬНОЕ РАЗВИТИЕ (на примере </a:t>
            </a:r>
            <a:r>
              <a:rPr sz="2800" b="1" i="0" u="none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</a:rPr>
              <a:t>темы</a:t>
            </a:r>
            <a:r>
              <a:rPr sz="2800" b="1" i="0" u="none">
                <a:solidFill>
                  <a:srgbClr val="FF0000"/>
                </a:solidFill>
                <a:latin typeface="Arial"/>
                <a:ea typeface="Arial"/>
              </a:rPr>
              <a:t> </a:t>
            </a: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«ПРИРОДА»)</a:t>
            </a:r>
            <a:endParaRPr/>
          </a:p>
        </p:txBody>
      </p:sp>
      <p:graphicFrame>
        <p:nvGraphicFramePr>
          <p:cNvPr id="7172" name="object 28"/>
          <p:cNvGraphicFramePr>
            <a:graphicFrameLocks noGrp="1"/>
          </p:cNvGraphicFramePr>
          <p:nvPr/>
        </p:nvGraphicFramePr>
        <p:xfrm>
          <a:off x="168274" y="1163228"/>
          <a:ext cx="12023725" cy="5802312"/>
        </p:xfrm>
        <a:graphic>
          <a:graphicData uri="http://schemas.openxmlformats.org/drawingml/2006/table">
            <a:tbl>
              <a:tblPr/>
              <a:tblGrid>
                <a:gridCol w="1503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3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3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4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03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033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м – 1 год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 – 2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– 3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 – 4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 – 5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 – 6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0" indent="0" algn="ctr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 – 7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Животные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Привлечение  внимания  детей и  организация  взаимодейст-  вия с  объектами  живой и  неживой  природы в  естественной  среде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Животные  ближайшего  окружения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209550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детеныши  животных  ближайшего  окружения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1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разделение  по классам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различные  виды  позвоночных  животных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01600" marR="0" lvl="0" indent="-1587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по среде  обитания,  особенности  внешнего вида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0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по  природным  зонам,  особенности  развития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Растения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Деревья,  отдельные,  овощи,  фрукты, ягоды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just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кустарники  ближайшего  окружения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31763" marR="0" lvl="0" indent="0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классифи-  кация деревь-  ев, цветы  ближайшего  окружения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грибы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just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комнатные  растения, их  потребности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49225" marR="0" lvl="0" indent="0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многообра-  зие растений,  их среда  обитания,  применение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4574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Явления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природы</a:t>
                      </a:r>
                      <a:endParaRPr/>
                    </a:p>
                  </a:txBody>
                  <a:tcPr marL="0" marR="0" marT="444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Наиболее  частые осадки,  ветер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7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наблюдаемые  осадки,  изменение t</a:t>
                      </a:r>
                      <a:r>
                        <a:rPr lang="ru-RU" sz="1300" b="0" i="0" u="none" strike="noStrike" cap="none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0</a:t>
                      </a:r>
                      <a:endParaRPr/>
                    </a:p>
                  </a:txBody>
                  <a:tcPr marL="0" marR="0" marT="9017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смена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времен года</a:t>
                      </a:r>
                      <a:endParaRPr/>
                    </a:p>
                  </a:txBody>
                  <a:tcPr marL="0" marR="0" marT="444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атмосферные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явления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0" lvl="0" indent="0" algn="ctr" defTabSz="914400">
                        <a:lnSpc>
                          <a:spcPct val="100000"/>
                        </a:lnSpc>
                        <a:spcBef>
                          <a:spcPts val="7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жизнь  животных и  растений в  разные сезоны</a:t>
                      </a:r>
                      <a:endParaRPr/>
                    </a:p>
                  </a:txBody>
                  <a:tcPr marL="0" marR="0" marT="9017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космос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Неживая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природа</a:t>
                      </a:r>
                      <a:endParaRPr/>
                    </a:p>
                  </a:txBody>
                  <a:tcPr marL="0" marR="0" marT="444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3825" marR="0" lvl="0" indent="-1587" algn="ctr" defTabSz="914400">
                        <a:lnSpc>
                          <a:spcPct val="100000"/>
                        </a:lnSpc>
                        <a:spcBef>
                          <a:spcPts val="7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Объекты,  используемые  в игре: вода,  песок</a:t>
                      </a:r>
                      <a:endParaRPr/>
                    </a:p>
                  </a:txBody>
                  <a:tcPr marL="0" marR="0" marT="908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глина, камни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just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свойства  различных  материалов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свойства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веществ</a:t>
                      </a:r>
                      <a:endParaRPr/>
                    </a:p>
                  </a:txBody>
                  <a:tcPr marL="0" marR="0" marT="444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220663" marR="0" lvl="0" indent="0" algn="ctr" defTabSz="914400">
                        <a:lnSpc>
                          <a:spcPct val="100000"/>
                        </a:lnSpc>
                        <a:spcBef>
                          <a:spcPts val="7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неживая  природа как  среда  обитания</a:t>
                      </a:r>
                      <a:endParaRPr/>
                    </a:p>
                  </a:txBody>
                  <a:tcPr marL="0" marR="0" marT="908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96838" marR="0" lvl="0" indent="-3175" algn="ctr" defTabSz="914400">
                        <a:lnSpc>
                          <a:spcPct val="100000"/>
                        </a:lnSpc>
                        <a:spcBef>
                          <a:spcPts val="7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природные  материалы и  ископаемые,их  использование</a:t>
                      </a:r>
                      <a:endParaRPr/>
                    </a:p>
                  </a:txBody>
                  <a:tcPr marL="0" marR="0" marT="90805" marB="0">
                    <a:lnL w="12700" algn="ctr">
                      <a:solidFill>
                        <a:srgbClr val="FFFFFF"/>
                      </a:solidFill>
                    </a:lnL>
                    <a:lnR w="1905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3938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Человек и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природа</a:t>
                      </a:r>
                      <a:endParaRPr/>
                    </a:p>
                  </a:txBody>
                  <a:tcPr marL="0" marR="0" marT="444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55575" marR="0" lvl="0" indent="0" algn="ctr" defTabSz="914400">
                        <a:lnSpc>
                          <a:spcPct val="100000"/>
                        </a:lnSpc>
                        <a:spcBef>
                          <a:spcPts val="7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Природо-  охранная  деятельность  человека</a:t>
                      </a:r>
                      <a:endParaRPr/>
                    </a:p>
                  </a:txBody>
                  <a:tcPr marL="0" marR="0" marT="90805" marB="0">
                    <a:lnL w="12700" algn="ctr">
                      <a:solidFill>
                        <a:srgbClr val="FFFFFF"/>
                      </a:solidFill>
                    </a:lnL>
                    <a:lnR w="1905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194" name="object 30"/>
          <p:cNvSpPr>
            <a:spLocks noGrp="1" noChangeShapeType="1"/>
          </p:cNvSpPr>
          <p:nvPr>
            <p:ph type="title"/>
          </p:nvPr>
        </p:nvSpPr>
        <p:spPr bwMode="auto">
          <a:xfrm>
            <a:off x="457200" y="228600"/>
            <a:ext cx="11506307" cy="865540"/>
          </a:xfrm>
          <a:prstGeom prst="rect">
            <a:avLst/>
          </a:prstGeom>
        </p:spPr>
        <p:txBody>
          <a:bodyPr lIns="0" tIns="12065" rIns="0" bIns="0" anchor="t"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5pPr>
          </a:lstStyle>
          <a:p>
            <a:pPr marL="1452562" lvl="0" indent="-1439862" algn="ctr">
              <a:spcBef>
                <a:spcPts val="100"/>
              </a:spcBef>
              <a:buNone/>
              <a:defRPr/>
            </a:pP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ИЗМЕНЕНИЯ В СОДЕРЖАНИИ ПО РАЗДЕЛУ  </a:t>
            </a:r>
            <a:b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</a:b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РЕЧЕВОЕ РАЗВИТИЕ</a:t>
            </a:r>
            <a:endParaRPr/>
          </a:p>
        </p:txBody>
      </p:sp>
      <p:graphicFrame>
        <p:nvGraphicFramePr>
          <p:cNvPr id="8195" name="object 31"/>
          <p:cNvGraphicFramePr>
            <a:graphicFrameLocks noGrp="1"/>
          </p:cNvGraphicFramePr>
          <p:nvPr/>
        </p:nvGraphicFramePr>
        <p:xfrm>
          <a:off x="304800" y="1058860"/>
          <a:ext cx="11522073" cy="579914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1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14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м – 1 год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 – 2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– 3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 – 4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 – 5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 – 6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 – 7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1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Словарь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Понимание  речи, простые  слова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ответ на  вопросы,  фразы (2-3сл.)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42875" marR="0" lvl="0" indent="0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глаголы,  прилагатель-  ные, короткие  фразы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обобщающие  слова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вежливые  слова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социально-  нравственные  категории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выразитель-  ность речи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Звуковая  культура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Внятная речь,  выразитель-  ность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0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фонемати-  ческий слух,  звукопроизнош  ение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интонация,  тембр, сила  голоса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25413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интонацион-  ная вырази-  тельность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07949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исправление  имеющихся  нарушений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Граммати-  ческий строй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57175" marR="0" lvl="0" indent="-14288" algn="just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Окончания,  суффиксы,  творчество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63513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род, падеж,  число;  предложение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23813" algn="just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приставки;  второстепен-  ные члены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46050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сложные  случаи  употребления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28587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словные  слова,  числительные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Связная речь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4775" marR="0" lvl="0" indent="-1587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Составление  рассказа, в т.ч.  о свои мысли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пересказ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42875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участие в  коллективном  разговоре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диалог,  речевой этикет</a:t>
                      </a:r>
                      <a:endParaRPr/>
                    </a:p>
                  </a:txBody>
                  <a:tcPr marL="0" marR="0" marT="635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рассуждение,  речевое  планирование</a:t>
                      </a:r>
                      <a:endParaRPr/>
                    </a:p>
                  </a:txBody>
                  <a:tcPr marL="0" marR="0" marT="4127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Интерес к  литературе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Фольклорные  произведения,  рассказы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15888" marR="0" lvl="0" indent="69850" algn="just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понимание  содержания,  повтор рифмы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различные  жанры  литературы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познаватель-  ная  литература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книга как  произведение,  творчество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55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Подготовка к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грамоте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9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Слово, звук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узнавание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слова на звук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284163" marR="0" lvl="0" indent="106363" algn="just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буква,  гласный,  согласный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163513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звуковой  анализ,  предложение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55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18" name="object 5"/>
          <p:cNvSpPr>
            <a:spLocks noGrp="1" noChangeShapeType="1"/>
          </p:cNvSpPr>
          <p:nvPr>
            <p:ph type="title"/>
          </p:nvPr>
        </p:nvSpPr>
        <p:spPr bwMode="auto">
          <a:xfrm>
            <a:off x="385644" y="85263"/>
            <a:ext cx="10687238" cy="865540"/>
          </a:xfrm>
          <a:prstGeom prst="rect">
            <a:avLst/>
          </a:prstGeom>
        </p:spPr>
        <p:txBody>
          <a:bodyPr lIns="0" tIns="12064" rIns="0" bIns="0" anchor="t"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5pPr>
          </a:lstStyle>
          <a:p>
            <a:pPr marL="1587" lvl="0" indent="0">
              <a:spcBef>
                <a:spcPts val="100"/>
              </a:spcBef>
              <a:buNone/>
              <a:defRPr/>
            </a:pP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ИЗМЕНЕНИЯ В СОДЕРЖАНИИ ПО РАЗДЕЛУ</a:t>
            </a:r>
            <a:b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</a:b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ХУДОЖЕСТВЕННО-ЭСТЕТИЧЕСКОЕ РАЗВИТИЕ (музыка)</a:t>
            </a:r>
            <a:endParaRPr/>
          </a:p>
        </p:txBody>
      </p:sp>
      <p:graphicFrame>
        <p:nvGraphicFramePr>
          <p:cNvPr id="9219" name="object 6"/>
          <p:cNvGraphicFramePr>
            <a:graphicFrameLocks noGrp="1"/>
          </p:cNvGraphicFramePr>
          <p:nvPr/>
        </p:nvGraphicFramePr>
        <p:xfrm>
          <a:off x="0" y="1058863"/>
          <a:ext cx="11947522" cy="5700917"/>
        </p:xfrm>
        <a:graphic>
          <a:graphicData uri="http://schemas.openxmlformats.org/drawingml/2006/table">
            <a:tbl>
              <a:tblPr/>
              <a:tblGrid>
                <a:gridCol w="149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3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38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38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938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м – 1 год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 – 2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– 3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 – 4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 – 5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 – 6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476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 – 7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Слушание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музыки</a:t>
                      </a:r>
                      <a:endParaRPr/>
                    </a:p>
                  </a:txBody>
                  <a:tcPr marL="0" marR="0" marT="444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b="0" i="0" u="none" strike="noStrike" cap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Формирование  эмоционально  го отклика на  музыку,  способности  </a:t>
                      </a:r>
                      <a:r>
                        <a:rPr lang="ru-RU" sz="1400" b="0" i="0" u="none" strike="noStrike" cap="non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прислушиваться </a:t>
                      </a:r>
                      <a:r>
                        <a:rPr lang="ru-RU" sz="1400" b="0" i="0" u="none" strike="noStrike" cap="non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к музыке и  вокальному  пению,  поощрение  активности  при  восприятии  плясовых  мелодий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Приобщение к  слушанью  музыки,  обучение  способности  чувствовать  характер  музыки,  различать на  слух разные  по тембру  инструменты,  петь,  подпевать  выполнять  движения под  музыку,  выполнять  имитационные  упражнения.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30188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Восприятие  различной  музыки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выделение  звуков по  высоте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творчество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композиторов</a:t>
                      </a:r>
                      <a:endParaRPr/>
                    </a:p>
                  </a:txBody>
                  <a:tcPr marL="0" marR="0" marT="444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3513" marR="0" lvl="0" indent="-1587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различие  музыкальных  жанров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Государствен</a:t>
                      </a:r>
                      <a:endParaRPr/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ный гимн РФ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89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93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Пение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93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Подпевание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певческие  навыки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выразительность пения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сольное  пение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самостоятель  ное пение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Песенное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творчество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38125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Сочинять  мелодии по  образцу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7163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ответ на  музыкальные  вопросы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импровизация</a:t>
                      </a:r>
                      <a:endParaRPr/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мелодии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придумывание</a:t>
                      </a:r>
                      <a:endParaRPr/>
                    </a:p>
                    <a:p>
                      <a:pPr marL="1587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мелодий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90488" marR="0" lvl="0" indent="0" algn="just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Музыкально-  ритмические  движения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0338" marR="0" lvl="0" indent="-1587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Реагировать  на  начало/конец  музыки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6687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передавать  характер  музыки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развитие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чувства ритма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138113" algn="l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передача  эмоционально  го содержания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0113">
                <a:tc>
                  <a:txBody>
                    <a:bodyPr/>
                    <a:lstStyle/>
                    <a:p>
                      <a:pPr marL="90488" marR="0" lvl="0" indent="0" algn="l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Игра на  музыкальных  инструментах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Ознакомление  с  </a:t>
                      </a:r>
                      <a:r>
                        <a:rPr lang="ru-RU" sz="13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инструментами</a:t>
                      </a:r>
                      <a:endParaRPr/>
                    </a:p>
                  </a:txBody>
                  <a:tcPr marL="0" marR="0" marT="13335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1587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умение  подыгрывать  на ударных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5575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исполнение  простейших  мелодий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исполнение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в ансамбле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28575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265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Танцевальное  творчество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28575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Придумыва-  ние движений,  композиций</a:t>
                      </a:r>
                      <a:endParaRPr/>
                    </a:p>
                  </a:txBody>
                  <a:tcPr marL="0" marR="0" marT="125730" marB="0">
                    <a:lnL w="28575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3513" marR="0" lvl="0" indent="-3175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передача  музыкальных  образов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28575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42" name="object 5"/>
          <p:cNvSpPr>
            <a:spLocks noGrp="1" noChangeShapeType="1"/>
          </p:cNvSpPr>
          <p:nvPr>
            <p:ph type="title"/>
          </p:nvPr>
        </p:nvSpPr>
        <p:spPr bwMode="auto">
          <a:xfrm>
            <a:off x="2209800" y="0"/>
            <a:ext cx="8305800" cy="874712"/>
          </a:xfrm>
          <a:prstGeom prst="rect">
            <a:avLst/>
          </a:prstGeom>
        </p:spPr>
        <p:txBody>
          <a:bodyPr lIns="0" tIns="12065" rIns="0" bIns="0" anchor="t"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5pPr>
          </a:lstStyle>
          <a:p>
            <a:pPr marL="1057275" lvl="0" indent="-1044575">
              <a:spcBef>
                <a:spcPts val="100"/>
              </a:spcBef>
              <a:buNone/>
              <a:defRPr/>
            </a:pP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ИЗМЕНЕНИЯ В СОДЕРЖАНИИ ПО РАЗДЕЛУ  ФИЗИЧЕСКОЕ РАЗВИТИЕ</a:t>
            </a:r>
            <a:endParaRPr/>
          </a:p>
        </p:txBody>
      </p:sp>
      <p:graphicFrame>
        <p:nvGraphicFramePr>
          <p:cNvPr id="10243" name="object 6"/>
          <p:cNvGraphicFramePr>
            <a:graphicFrameLocks noGrp="1"/>
          </p:cNvGraphicFramePr>
          <p:nvPr/>
        </p:nvGraphicFramePr>
        <p:xfrm>
          <a:off x="0" y="1058863"/>
          <a:ext cx="12039600" cy="5809311"/>
        </p:xfrm>
        <a:graphic>
          <a:graphicData uri="http://schemas.openxmlformats.org/drawingml/2006/table">
            <a:tbl>
              <a:tblPr/>
              <a:tblGrid>
                <a:gridCol w="1725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79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33350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м – 1 год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 – 2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732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– 3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18732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 – 4 года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 – 5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>
                  <a:txBody>
                    <a:bodyPr/>
                    <a:lstStyle/>
                    <a:p>
                      <a:pPr marL="25082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 – 6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50825" marR="0" lvl="0" indent="0" algn="l" defTabSz="914400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i="0" u="none" strike="noStrike" cap="none">
                          <a:ln>
                            <a:noFill/>
                          </a:ln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 – 7 лет</a:t>
                      </a:r>
                      <a:endParaRPr lang="ru-RU" sz="18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FFFFFF"/>
                      </a:solidFill>
                    </a:lnT>
                    <a:lnB w="38100" algn="ctr">
                      <a:solidFill>
                        <a:srgbClr val="FFFFFF"/>
                      </a:solidFill>
                    </a:lnB>
                    <a:solidFill>
                      <a:srgbClr val="1D2C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Основная  гимнастика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9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Приучение к  жизненному  ритму,  освоение  естественных  движений  разных частей  тела.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Формирование  первых  культурно-  гигиенических  навыков.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04800" marR="0" lvl="0" indent="-1587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Катание,  бросание,  ползание,  ходьба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27013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ловля, бег,  прыжки,  равновесие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27013" marR="0" lvl="0" indent="47625" algn="just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метание,  строевые  упражнения</a:t>
                      </a:r>
                      <a:endParaRPr/>
                    </a:p>
                  </a:txBody>
                  <a:tcPr marL="0" marR="0" marT="14732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ритмическая  гимнастика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прыжки со  скакалкой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111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усложнение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38100" algn="ctr">
                      <a:solidFill>
                        <a:srgbClr val="FFFFFF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3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Подвижные  игры</a:t>
                      </a:r>
                      <a:endParaRPr/>
                    </a:p>
                  </a:txBody>
                  <a:tcPr marL="0" marR="0" marT="508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93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Игры-забавы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19063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музыкально-  ритмические  упражнения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53988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сюжетные и  несюжетные  игры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8113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соблюдение  правил;  инициатива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соревнования,  эстафеты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6838" marR="0" lvl="0" indent="0" algn="ctr" defTabSz="914400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игровое  творчество;  командный дух</a:t>
                      </a:r>
                      <a:endParaRPr/>
                    </a:p>
                  </a:txBody>
                  <a:tcPr marL="0" marR="0" marT="12446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93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Основы ЗОЖ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Элементарные     </a:t>
                      </a: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 КГН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95263" marR="0" lvl="0" indent="52388" algn="just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полезные  привычки и  закаливание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поддержание  порядка и  чистоты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3513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здоровое  питание,  безопасность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виды спорта,  забота о  здоровье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элементарная  помощь</a:t>
                      </a:r>
                      <a:endParaRPr/>
                    </a:p>
                  </a:txBody>
                  <a:tcPr marL="0" marR="0" marT="12509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Спортивные  упражнения</a:t>
                      </a:r>
                      <a:endParaRPr/>
                    </a:p>
                  </a:txBody>
                  <a:tcPr marL="0" marR="0" marT="635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1600" marR="0" lvl="0" indent="1587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Катание на  санках, лыжах,  велосипеде,  плавание</a:t>
                      </a:r>
                      <a:endParaRPr/>
                    </a:p>
                  </a:txBody>
                  <a:tcPr marL="0" marR="0" marT="4064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1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самокат</a:t>
                      </a:r>
                      <a:endParaRPr/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25413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усложнение,  развитие  навыков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77825" marR="0" lvl="0" indent="-255588" algn="l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совершенст-  вование  навыков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4734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7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Активный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отдых</a:t>
                      </a:r>
                      <a:endParaRPr/>
                    </a:p>
                  </a:txBody>
                  <a:tcPr marL="0" marR="0" marT="635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1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Физкультурные  досуги и Дни  здоровья</a:t>
                      </a:r>
                      <a:endParaRPr/>
                    </a:p>
                  </a:txBody>
                  <a:tcPr marL="0" marR="0" marT="317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33350" marR="0" lvl="0" indent="0" algn="ctr" defTabSz="914400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патриотическая  направленность</a:t>
                      </a:r>
                      <a:endParaRPr/>
                    </a:p>
                  </a:txBody>
                  <a:tcPr marL="0" marR="0" marT="4127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95263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туристские  прогулки и  экскурсии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5413" marR="0" lvl="0" indent="0" algn="ctr" defTabSz="914400">
                        <a:lnSpc>
                          <a:spcPct val="100000"/>
                        </a:lnSpc>
                        <a:spcBef>
                          <a:spcPts val="1163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пешеходные  прогулки и  туризм</a:t>
                      </a:r>
                      <a:endParaRPr/>
                    </a:p>
                  </a:txBody>
                  <a:tcPr marL="0" marR="0" marT="14795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5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Спортивные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игры</a:t>
                      </a:r>
                      <a:endParaRPr/>
                    </a:p>
                  </a:txBody>
                  <a:tcPr marL="0" marR="0" marT="5715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587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Городки,  баскетбол,  футбол и др.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FFFFF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15899" marR="0" lvl="0" indent="0" algn="ctr" defTabSz="914400">
                        <a:lnSpc>
                          <a:spcPct val="100000"/>
                        </a:lnSpc>
                        <a:spcBef>
                          <a:spcPts val="9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хоккей,  настольный  теннис и др.</a:t>
                      </a:r>
                      <a:endParaRPr/>
                    </a:p>
                  </a:txBody>
                  <a:tcPr marL="0" marR="0" marT="125730" marB="0">
                    <a:lnL w="12700" algn="ctr">
                      <a:solidFill>
                        <a:srgbClr val="FFFFFF"/>
                      </a:solidFill>
                    </a:lnL>
                    <a:lnR w="12700" algn="ctr">
                      <a:solidFill>
                        <a:srgbClr val="819FCF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819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algn="ctr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algn="ctr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266" name="object 5"/>
          <p:cNvSpPr>
            <a:spLocks noGrp="1" noChangeShapeType="1"/>
          </p:cNvSpPr>
          <p:nvPr>
            <p:ph type="title"/>
          </p:nvPr>
        </p:nvSpPr>
        <p:spPr bwMode="auto">
          <a:xfrm>
            <a:off x="1912937" y="23811"/>
            <a:ext cx="8367712" cy="452437"/>
          </a:xfrm>
          <a:prstGeom prst="rect">
            <a:avLst/>
          </a:prstGeom>
        </p:spPr>
        <p:txBody>
          <a:bodyPr lIns="0" tIns="12065" rIns="0" bIns="0" anchor="t"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Calibri"/>
              </a:defRPr>
            </a:lvl5pPr>
          </a:lstStyle>
          <a:p>
            <a:pPr marL="12700" lvl="0" indent="0">
              <a:spcBef>
                <a:spcPts val="100"/>
              </a:spcBef>
              <a:buNone/>
              <a:defRPr/>
            </a:pPr>
            <a:r>
              <a:rPr sz="2800" b="1" i="0" u="none">
                <a:solidFill>
                  <a:srgbClr val="1D2C5A"/>
                </a:solidFill>
                <a:latin typeface="Arial"/>
                <a:ea typeface="Arial"/>
              </a:rPr>
              <a:t>ЕДИНОЕ ОБРАЗОВАТЕЛЬНОЕ ПРОСТРАНСТВО</a:t>
            </a:r>
            <a:endParaRPr/>
          </a:p>
        </p:txBody>
      </p:sp>
      <p:pic>
        <p:nvPicPr>
          <p:cNvPr id="11267" name="object 6"/>
          <p:cNvPicPr>
            <a:picLocks noGrp="1" noChangeAspect="1"/>
          </p:cNvPicPr>
          <p:nvPr/>
        </p:nvPicPr>
        <p:blipFill>
          <a:blip r:embed="rId2"/>
          <a:stretch/>
        </p:blipFill>
        <p:spPr bwMode="auto">
          <a:xfrm>
            <a:off x="6092825" y="1990725"/>
            <a:ext cx="4722812" cy="4452937"/>
          </a:xfrm>
          <a:prstGeom prst="rect">
            <a:avLst/>
          </a:prstGeom>
          <a:noFill/>
        </p:spPr>
      </p:pic>
      <p:sp>
        <p:nvSpPr>
          <p:cNvPr id="11268" name="object 7"/>
          <p:cNvSpPr txBox="1">
            <a:spLocks noGrp="1" noChangeShapeType="1"/>
          </p:cNvSpPr>
          <p:nvPr/>
        </p:nvSpPr>
        <p:spPr bwMode="auto">
          <a:xfrm>
            <a:off x="6453191" y="3557586"/>
            <a:ext cx="1508122" cy="606425"/>
          </a:xfrm>
          <a:prstGeom prst="rect">
            <a:avLst/>
          </a:prstGeom>
          <a:noFill/>
        </p:spPr>
        <p:txBody>
          <a:bodyPr wrap="square" lIns="0" tIns="13335" rIns="0" bIns="0">
            <a:spAutoFit/>
          </a:bodyPr>
          <a:lstStyle/>
          <a:p>
            <a:pPr lvl="0" algn="ctr">
              <a:spcBef>
                <a:spcPts val="100"/>
              </a:spcBef>
              <a:defRPr/>
            </a:pPr>
            <a:r>
              <a:rPr sz="2000" b="1" i="0" u="none">
                <a:solidFill>
                  <a:srgbClr val="001F5F"/>
                </a:solidFill>
              </a:rPr>
              <a:t>Равные</a:t>
            </a:r>
            <a:endParaRPr lang="en-US" sz="2000" dirty="0"/>
          </a:p>
          <a:p>
            <a:pPr lvl="0" algn="ctr">
              <a:defRPr/>
            </a:pPr>
            <a:r>
              <a:rPr b="0" i="0" u="none">
                <a:latin typeface="Microsoft Sans Serif"/>
                <a:ea typeface="Microsoft Sans Serif"/>
              </a:rPr>
              <a:t>возможности</a:t>
            </a:r>
            <a:endParaRPr/>
          </a:p>
        </p:txBody>
      </p:sp>
      <p:sp>
        <p:nvSpPr>
          <p:cNvPr id="11269" name="object 8"/>
          <p:cNvSpPr txBox="1">
            <a:spLocks noGrp="1" noChangeShapeType="1"/>
          </p:cNvSpPr>
          <p:nvPr/>
        </p:nvSpPr>
        <p:spPr bwMode="auto">
          <a:xfrm>
            <a:off x="8816975" y="2705100"/>
            <a:ext cx="1768475" cy="606425"/>
          </a:xfrm>
          <a:prstGeom prst="rect">
            <a:avLst/>
          </a:prstGeom>
          <a:noFill/>
        </p:spPr>
        <p:txBody>
          <a:bodyPr lIns="0" tIns="13335" rIns="0" bIns="0">
            <a:spAutoFit/>
          </a:bodyPr>
          <a:lstStyle/>
          <a:p>
            <a:pPr lvl="0" algn="ctr">
              <a:spcBef>
                <a:spcPts val="100"/>
              </a:spcBef>
              <a:defRPr/>
            </a:pPr>
            <a:r>
              <a:rPr sz="2000" b="1" i="0" u="none">
                <a:solidFill>
                  <a:srgbClr val="001F5F"/>
                </a:solidFill>
              </a:rPr>
              <a:t>Качественное</a:t>
            </a:r>
            <a:endParaRPr lang="en-US" sz="2000"/>
          </a:p>
          <a:p>
            <a:pPr lvl="0" algn="ctr">
              <a:defRPr/>
            </a:pPr>
            <a:r>
              <a:rPr b="0" i="0" u="none">
                <a:latin typeface="Microsoft Sans Serif"/>
                <a:ea typeface="Microsoft Sans Serif"/>
              </a:rPr>
              <a:t>образование</a:t>
            </a:r>
            <a:endParaRPr/>
          </a:p>
        </p:txBody>
      </p:sp>
      <p:sp>
        <p:nvSpPr>
          <p:cNvPr id="11270" name="object 9"/>
          <p:cNvSpPr txBox="1">
            <a:spLocks noGrp="1" noChangeShapeType="1"/>
          </p:cNvSpPr>
          <p:nvPr/>
        </p:nvSpPr>
        <p:spPr bwMode="auto">
          <a:xfrm>
            <a:off x="8010524" y="5262562"/>
            <a:ext cx="1865312" cy="606425"/>
          </a:xfrm>
          <a:prstGeom prst="rect">
            <a:avLst/>
          </a:prstGeom>
          <a:noFill/>
        </p:spPr>
        <p:txBody>
          <a:bodyPr lIns="0" tIns="12700" rIns="0" bIns="0">
            <a:spAutoFit/>
          </a:bodyPr>
          <a:lstStyle/>
          <a:p>
            <a:pPr lvl="0" algn="ctr">
              <a:spcBef>
                <a:spcPts val="100"/>
              </a:spcBef>
              <a:defRPr/>
            </a:pPr>
            <a:r>
              <a:rPr sz="2000" b="1" i="0" u="none">
                <a:solidFill>
                  <a:srgbClr val="001F5F"/>
                </a:solidFill>
              </a:rPr>
              <a:t>Консолидация</a:t>
            </a:r>
            <a:endParaRPr lang="en-US" sz="2000"/>
          </a:p>
          <a:p>
            <a:pPr lvl="0" algn="ctr">
              <a:spcBef>
                <a:spcPts val="13"/>
              </a:spcBef>
              <a:defRPr/>
            </a:pPr>
            <a:r>
              <a:rPr b="0" i="0" u="none">
                <a:latin typeface="Microsoft Sans Serif"/>
                <a:ea typeface="Microsoft Sans Serif"/>
              </a:rPr>
              <a:t>общества</a:t>
            </a:r>
            <a:endParaRPr/>
          </a:p>
        </p:txBody>
      </p:sp>
      <p:pic>
        <p:nvPicPr>
          <p:cNvPr id="11271" name="object 10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6224587" y="901700"/>
            <a:ext cx="1884362" cy="1619250"/>
          </a:xfrm>
          <a:prstGeom prst="rect">
            <a:avLst/>
          </a:prstGeom>
          <a:noFill/>
        </p:spPr>
      </p:pic>
      <p:sp>
        <p:nvSpPr>
          <p:cNvPr id="11272" name="object 11"/>
          <p:cNvSpPr txBox="1">
            <a:spLocks noGrp="1" noChangeShapeType="1"/>
          </p:cNvSpPr>
          <p:nvPr/>
        </p:nvSpPr>
        <p:spPr bwMode="auto">
          <a:xfrm>
            <a:off x="3098727" y="826319"/>
            <a:ext cx="7716980" cy="438820"/>
          </a:xfrm>
          <a:prstGeom prst="rect">
            <a:avLst/>
          </a:prstGeom>
          <a:noFill/>
        </p:spPr>
        <p:txBody>
          <a:bodyPr lIns="0" tIns="12064" rIns="0" bIns="0">
            <a:spAutoFit/>
          </a:bodyPr>
          <a:lstStyle/>
          <a:p>
            <a:pPr marL="12700" lvl="0" indent="0">
              <a:spcBef>
                <a:spcPts val="100"/>
              </a:spcBef>
              <a:defRPr/>
            </a:pPr>
            <a:r>
              <a:rPr sz="2800">
                <a:latin typeface="Microsoft Sans Serif"/>
                <a:ea typeface="Microsoft Sans Serif"/>
              </a:rPr>
              <a:t>= суверенитет образовательной системы </a:t>
            </a:r>
            <a:r>
              <a:rPr sz="2800">
                <a:solidFill>
                  <a:schemeClr val="tx1"/>
                </a:solidFill>
                <a:latin typeface="Microsoft Sans Serif"/>
                <a:ea typeface="Microsoft Sans Serif"/>
              </a:rPr>
              <a:t>РФ</a:t>
            </a:r>
            <a:endParaRPr/>
          </a:p>
        </p:txBody>
      </p:sp>
      <p:grpSp>
        <p:nvGrpSpPr>
          <p:cNvPr id="11273" name="object 12"/>
          <p:cNvGrpSpPr/>
          <p:nvPr/>
        </p:nvGrpSpPr>
        <p:grpSpPr bwMode="auto">
          <a:xfrm>
            <a:off x="217487" y="541337"/>
            <a:ext cx="3257550" cy="3744912"/>
            <a:chOff x="217931" y="541807"/>
            <a:chExt cx="3256915" cy="3745229"/>
          </a:xfrm>
        </p:grpSpPr>
        <p:pic>
          <p:nvPicPr>
            <p:cNvPr id="11287" name="object 13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861098" y="541807"/>
              <a:ext cx="1733765" cy="1817979"/>
            </a:xfrm>
            <a:prstGeom prst="rect">
              <a:avLst/>
            </a:prstGeom>
            <a:noFill/>
          </p:spPr>
        </p:pic>
        <p:pic>
          <p:nvPicPr>
            <p:cNvPr id="11288" name="object 14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217931" y="1613916"/>
              <a:ext cx="3256788" cy="2673095"/>
            </a:xfrm>
            <a:prstGeom prst="rect">
              <a:avLst/>
            </a:prstGeom>
            <a:noFill/>
          </p:spPr>
        </p:pic>
      </p:grpSp>
      <p:sp>
        <p:nvSpPr>
          <p:cNvPr id="11274" name="object 15"/>
          <p:cNvSpPr txBox="1">
            <a:spLocks noGrp="1" noChangeShapeType="1"/>
          </p:cNvSpPr>
          <p:nvPr/>
        </p:nvSpPr>
        <p:spPr bwMode="auto">
          <a:xfrm>
            <a:off x="1416050" y="2871787"/>
            <a:ext cx="860425" cy="452437"/>
          </a:xfrm>
          <a:prstGeom prst="rect">
            <a:avLst/>
          </a:prstGeom>
          <a:noFill/>
        </p:spPr>
        <p:txBody>
          <a:bodyPr lIns="0" tIns="12065" rIns="0" bIns="0">
            <a:spAutoFit/>
          </a:bodyPr>
          <a:lstStyle/>
          <a:p>
            <a:pPr marL="12700" lvl="0" indent="0">
              <a:spcBef>
                <a:spcPts val="100"/>
              </a:spcBef>
              <a:defRPr/>
            </a:pPr>
            <a:r>
              <a:rPr sz="2800" b="1" i="0" u="none">
                <a:solidFill>
                  <a:srgbClr val="FFFFFF"/>
                </a:solidFill>
              </a:rPr>
              <a:t>ФОП</a:t>
            </a:r>
            <a:endParaRPr/>
          </a:p>
        </p:txBody>
      </p:sp>
      <p:sp>
        <p:nvSpPr>
          <p:cNvPr id="11275" name="object 16"/>
          <p:cNvSpPr txBox="1">
            <a:spLocks noGrp="1" noChangeShapeType="1"/>
          </p:cNvSpPr>
          <p:nvPr/>
        </p:nvSpPr>
        <p:spPr bwMode="auto">
          <a:xfrm>
            <a:off x="238084" y="4714884"/>
            <a:ext cx="4714908" cy="1490152"/>
          </a:xfrm>
          <a:prstGeom prst="rect">
            <a:avLst/>
          </a:prstGeom>
          <a:noFill/>
        </p:spPr>
        <p:txBody>
          <a:bodyPr wrap="square" lIns="0" tIns="12700" rIns="0" bIns="0">
            <a:spAutoFit/>
          </a:bodyPr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30262" algn="l"/>
              </a:tabLst>
              <a:defRPr lang="ru-RU" sz="1800" b="0" i="0">
                <a:solidFill>
                  <a:schemeClr val="dk1"/>
                </a:solidFill>
                <a:latin typeface="Arial"/>
                <a:ea typeface="Arial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30262" algn="l"/>
              </a:tabLst>
              <a:defRPr lang="ru-RU" sz="1800" b="0" i="0">
                <a:solidFill>
                  <a:schemeClr val="dk1"/>
                </a:solidFill>
                <a:latin typeface="Arial"/>
                <a:ea typeface="Arial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30262" algn="l"/>
              </a:tabLst>
              <a:defRPr lang="ru-RU" sz="1800" b="0" i="0">
                <a:solidFill>
                  <a:schemeClr val="dk1"/>
                </a:solidFill>
                <a:latin typeface="Arial"/>
                <a:ea typeface="Arial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30262" algn="l"/>
              </a:tabLst>
              <a:defRPr lang="ru-RU" sz="1800" b="0" i="0">
                <a:solidFill>
                  <a:schemeClr val="dk1"/>
                </a:solidFill>
                <a:latin typeface="Arial"/>
                <a:ea typeface="Arial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830262" algn="l"/>
              </a:tabLst>
              <a:defRPr lang="ru-RU" sz="1800" b="0" i="0">
                <a:solidFill>
                  <a:schemeClr val="dk1"/>
                </a:solidFill>
                <a:latin typeface="Arial"/>
                <a:ea typeface="Arial"/>
              </a:defRPr>
            </a:lvl5pPr>
            <a:lvl6pPr>
              <a:tabLst>
                <a:tab pos="830262" algn="l"/>
              </a:tabLst>
              <a:defRPr lang="ru-RU" sz="1800"/>
            </a:lvl6pPr>
            <a:lvl7pPr>
              <a:tabLst>
                <a:tab pos="830262" algn="l"/>
              </a:tabLst>
              <a:defRPr lang="ru-RU" sz="1800"/>
            </a:lvl7pPr>
            <a:lvl8pPr>
              <a:tabLst>
                <a:tab pos="830262" algn="l"/>
              </a:tabLst>
              <a:defRPr lang="ru-RU" sz="1800"/>
            </a:lvl8pPr>
            <a:lvl9pPr>
              <a:tabLst>
                <a:tab pos="830262" algn="l"/>
              </a:tabLst>
              <a:defRPr lang="ru-RU" sz="1800"/>
            </a:lvl9pPr>
          </a:lstStyle>
          <a:p>
            <a:pPr marL="12700" lvl="0" indent="0" algn="ctr">
              <a:spcBef>
                <a:spcPts val="100"/>
              </a:spcBef>
              <a:tabLst>
                <a:tab pos="830262" algn="l"/>
              </a:tabLst>
              <a:defRPr/>
            </a:pPr>
            <a:r>
              <a:rPr sz="1600" b="1" i="0" u="none" smtClean="0">
                <a:solidFill>
                  <a:srgbClr val="001F5F"/>
                </a:solidFill>
              </a:rPr>
              <a:t>ФОП ДО: ВОСПИТАНИЕ И РАЗВИТИЕ РЕБЕНКА ДОШКОЛЬНОГО ВОЗРАСТА, ГРАЖДАНИНА РФ, ФОРМИРОВАНИЕ ОСНОВ ГРАЖДАНСКОЙ И КУЛЬТУРНОЙ ИДЕНТИЧНОСТИ НА ДОСТУПНОМ СОДЕРЖАНИИ, ДОСТУПНЫМИ СРЕДСТВАМИ</a:t>
            </a:r>
            <a:endParaRPr sz="1600"/>
          </a:p>
        </p:txBody>
      </p:sp>
      <p:pic>
        <p:nvPicPr>
          <p:cNvPr id="11286" name="object 27"/>
          <p:cNvPicPr>
            <a:picLocks noGrp="1" noChangeAspect="1"/>
          </p:cNvPicPr>
          <p:nvPr/>
        </p:nvPicPr>
        <p:blipFill>
          <a:blip r:embed="rId6"/>
          <a:stretch/>
        </p:blipFill>
        <p:spPr bwMode="auto">
          <a:xfrm>
            <a:off x="3152775" y="3090862"/>
            <a:ext cx="1089025" cy="12795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1232</Words>
  <Application>Microsoft Office PowerPoint</Application>
  <DocSecurity>0</DocSecurity>
  <PresentationFormat>Широкоэкранный</PresentationFormat>
  <Paragraphs>348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Microsoft Sans Serif</vt:lpstr>
      <vt:lpstr>Times New Roman</vt:lpstr>
      <vt:lpstr>Office Theme</vt:lpstr>
      <vt:lpstr>Презентация PowerPoint</vt:lpstr>
      <vt:lpstr>ФОП ДО</vt:lpstr>
      <vt:lpstr>ИЗМЕНЕНИЯ В СОДЕРЖАНИИ ПО РАЗДЕЛУ СОЦИАЛЬНО-КОММУНИКАТИВНОЕ РАЗВИТИЕ</vt:lpstr>
      <vt:lpstr>ИЗМЕНЕНИЯ В СОДЕРЖАНИИ ПО РАЗДЕЛУ ПОЗНАВАТЕЛЬНОЕ РАЗВИТИЕ (на примере темы «ПРИРОДА»)</vt:lpstr>
      <vt:lpstr>ИЗМЕНЕНИЯ В СОДЕРЖАНИИ ПО РАЗДЕЛУ   РЕЧЕВОЕ РАЗВИТИЕ</vt:lpstr>
      <vt:lpstr>ИЗМЕНЕНИЯ В СОДЕРЖАНИИ ПО РАЗДЕЛУ ХУДОЖЕСТВЕННО-ЭСТЕТИЧЕСКОЕ РАЗВИТИЕ (музыка)</vt:lpstr>
      <vt:lpstr>ИЗМЕНЕНИЯ В СОДЕРЖАНИИ ПО РАЗДЕЛУ  ФИЗИЧЕСКОЕ РАЗВИТИЕ</vt:lpstr>
      <vt:lpstr>ЕДИНОЕ ОБРАЗОВАТЕЛЬНОЕ ПРОСТРАНСТВО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Сад 10</dc:creator>
  <cp:lastModifiedBy>LorrrD</cp:lastModifiedBy>
  <cp:revision>6</cp:revision>
  <dcterms:modified xsi:type="dcterms:W3CDTF">2023-08-27T18:59:32Z</dcterms:modified>
  <dc:identifier/>
  <dc:language/>
  <cp:version/>
</cp:coreProperties>
</file>